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57" r:id="rId4"/>
    <p:sldId id="258" r:id="rId5"/>
    <p:sldId id="269" r:id="rId6"/>
    <p:sldId id="275" r:id="rId7"/>
    <p:sldId id="279" r:id="rId8"/>
    <p:sldId id="276" r:id="rId9"/>
    <p:sldId id="261" r:id="rId10"/>
    <p:sldId id="271" r:id="rId11"/>
    <p:sldId id="260" r:id="rId12"/>
    <p:sldId id="280" r:id="rId13"/>
    <p:sldId id="262" r:id="rId14"/>
    <p:sldId id="263" r:id="rId15"/>
    <p:sldId id="264" r:id="rId16"/>
    <p:sldId id="265" r:id="rId17"/>
    <p:sldId id="266" r:id="rId18"/>
    <p:sldId id="272" r:id="rId19"/>
    <p:sldId id="277" r:id="rId20"/>
    <p:sldId id="267" r:id="rId21"/>
    <p:sldId id="273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5" autoAdjust="0"/>
    <p:restoredTop sz="82609" autoAdjust="0"/>
  </p:normalViewPr>
  <p:slideViewPr>
    <p:cSldViewPr snapToGrid="0">
      <p:cViewPr varScale="1">
        <p:scale>
          <a:sx n="94" d="100"/>
          <a:sy n="94" d="100"/>
        </p:scale>
        <p:origin x="864" y="84"/>
      </p:cViewPr>
      <p:guideLst>
        <p:guide orient="horz" pos="2160"/>
        <p:guide pos="3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5F52E-50F3-4983-BC54-38A64D4012A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51750B-E4D7-4CAB-8997-970D694B5A2D}">
      <dgm:prSet/>
      <dgm:spPr>
        <a:effectLst>
          <a:reflection stA="45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Parte I</a:t>
          </a:r>
        </a:p>
      </dgm:t>
    </dgm:pt>
    <dgm:pt modelId="{497FF24F-124E-48B3-A5EB-BBF104B4F6C8}" type="parTrans" cxnId="{4A5A5240-7B5A-46C1-BB64-D33788C0DD01}">
      <dgm:prSet/>
      <dgm:spPr/>
      <dgm:t>
        <a:bodyPr/>
        <a:lstStyle/>
        <a:p>
          <a:endParaRPr lang="it-IT"/>
        </a:p>
      </dgm:t>
    </dgm:pt>
    <dgm:pt modelId="{70AB8493-36FA-49AB-A5A4-F866458119B0}" type="sibTrans" cxnId="{4A5A5240-7B5A-46C1-BB64-D33788C0DD01}">
      <dgm:prSet/>
      <dgm:spPr>
        <a:effectLst>
          <a:reflection stA="45000" endPos="12000" dist="50800" dir="5400000" sy="-100000" algn="bl" rotWithShape="0"/>
        </a:effectLst>
      </dgm:spPr>
      <dgm:t>
        <a:bodyPr/>
        <a:lstStyle/>
        <a:p>
          <a:endParaRPr lang="it-IT"/>
        </a:p>
      </dgm:t>
    </dgm:pt>
    <dgm:pt modelId="{2FB9B2F7-B158-4412-8481-BD0F64E77B11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Introduzione</a:t>
          </a:r>
        </a:p>
      </dgm:t>
    </dgm:pt>
    <dgm:pt modelId="{460C18EE-13C4-44DE-B970-124F47632CFD}" type="parTrans" cxnId="{B7D5F963-792E-4D76-9E83-C540400E3720}">
      <dgm:prSet/>
      <dgm:spPr/>
      <dgm:t>
        <a:bodyPr/>
        <a:lstStyle/>
        <a:p>
          <a:endParaRPr lang="it-IT"/>
        </a:p>
      </dgm:t>
    </dgm:pt>
    <dgm:pt modelId="{ACF72E94-7BE2-4981-B86B-050DEBE964A4}" type="sibTrans" cxnId="{B7D5F963-792E-4D76-9E83-C540400E3720}">
      <dgm:prSet/>
      <dgm:spPr/>
      <dgm:t>
        <a:bodyPr/>
        <a:lstStyle/>
        <a:p>
          <a:endParaRPr lang="it-IT"/>
        </a:p>
      </dgm:t>
    </dgm:pt>
    <dgm:pt modelId="{72EE2D1D-01D6-4347-9BD9-EE92B46C20F6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Caso di studio</a:t>
          </a:r>
        </a:p>
      </dgm:t>
    </dgm:pt>
    <dgm:pt modelId="{6378D521-D2AF-4834-8924-DFAAB5430DA8}" type="parTrans" cxnId="{68DBF094-7888-4337-BB84-FBDED6CA9B80}">
      <dgm:prSet/>
      <dgm:spPr/>
      <dgm:t>
        <a:bodyPr/>
        <a:lstStyle/>
        <a:p>
          <a:endParaRPr lang="it-IT"/>
        </a:p>
      </dgm:t>
    </dgm:pt>
    <dgm:pt modelId="{C84A8A3F-97E0-47EF-A7DB-C7B4EDB9A4F3}" type="sibTrans" cxnId="{68DBF094-7888-4337-BB84-FBDED6CA9B80}">
      <dgm:prSet/>
      <dgm:spPr/>
      <dgm:t>
        <a:bodyPr/>
        <a:lstStyle/>
        <a:p>
          <a:endParaRPr lang="it-IT"/>
        </a:p>
      </dgm:t>
    </dgm:pt>
    <dgm:pt modelId="{3772F7DD-7760-41E7-9DE6-FD83C2A64180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Obiettivo</a:t>
          </a:r>
        </a:p>
      </dgm:t>
    </dgm:pt>
    <dgm:pt modelId="{2247247B-508E-419F-9E63-C1DC1D22DF3B}" type="parTrans" cxnId="{3DE4424A-00BA-4B2B-95CB-777F44703D37}">
      <dgm:prSet/>
      <dgm:spPr/>
      <dgm:t>
        <a:bodyPr/>
        <a:lstStyle/>
        <a:p>
          <a:endParaRPr lang="it-IT"/>
        </a:p>
      </dgm:t>
    </dgm:pt>
    <dgm:pt modelId="{68D0376A-2212-428C-A830-1ADEBCAE6707}" type="sibTrans" cxnId="{3DE4424A-00BA-4B2B-95CB-777F44703D37}">
      <dgm:prSet/>
      <dgm:spPr/>
      <dgm:t>
        <a:bodyPr/>
        <a:lstStyle/>
        <a:p>
          <a:endParaRPr lang="it-IT"/>
        </a:p>
      </dgm:t>
    </dgm:pt>
    <dgm:pt modelId="{A345620B-08FE-4497-8E5C-7F1AE4741E04}">
      <dgm:prSet/>
      <dgm:spPr>
        <a:effectLst>
          <a:reflection stA="45000" endPos="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Parte II</a:t>
          </a:r>
        </a:p>
      </dgm:t>
    </dgm:pt>
    <dgm:pt modelId="{2DA9A7E7-4D30-44E5-929C-1301AA6EF427}" type="parTrans" cxnId="{6BE0185F-B75A-4709-93EA-E7E7D7414A34}">
      <dgm:prSet/>
      <dgm:spPr/>
      <dgm:t>
        <a:bodyPr/>
        <a:lstStyle/>
        <a:p>
          <a:endParaRPr lang="it-IT"/>
        </a:p>
      </dgm:t>
    </dgm:pt>
    <dgm:pt modelId="{B71D1923-BC8E-4EC9-884C-5F6209503F09}" type="sibTrans" cxnId="{6BE0185F-B75A-4709-93EA-E7E7D7414A34}">
      <dgm:prSet/>
      <dgm:spPr>
        <a:effectLst>
          <a:reflection stA="45000" endPos="0" dist="50800" dir="5400000" sy="-100000" algn="bl" rotWithShape="0"/>
        </a:effectLst>
      </dgm:spPr>
      <dgm:t>
        <a:bodyPr/>
        <a:lstStyle/>
        <a:p>
          <a:endParaRPr lang="it-IT"/>
        </a:p>
      </dgm:t>
    </dgm:pt>
    <dgm:pt modelId="{67F928C4-1679-4872-836D-DD5FED28C000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Piattaforma e strumenti utilizzati</a:t>
          </a:r>
        </a:p>
      </dgm:t>
    </dgm:pt>
    <dgm:pt modelId="{92311F3D-5A89-4FF4-A5F9-A9D6D7123F87}" type="parTrans" cxnId="{E689CA9C-D9B3-4823-A4FB-DB1AE8D987D1}">
      <dgm:prSet/>
      <dgm:spPr/>
      <dgm:t>
        <a:bodyPr/>
        <a:lstStyle/>
        <a:p>
          <a:endParaRPr lang="it-IT"/>
        </a:p>
      </dgm:t>
    </dgm:pt>
    <dgm:pt modelId="{132308FB-8E52-4C85-ABF0-39D4EA988300}" type="sibTrans" cxnId="{E689CA9C-D9B3-4823-A4FB-DB1AE8D987D1}">
      <dgm:prSet/>
      <dgm:spPr/>
      <dgm:t>
        <a:bodyPr/>
        <a:lstStyle/>
        <a:p>
          <a:endParaRPr lang="it-IT"/>
        </a:p>
      </dgm:t>
    </dgm:pt>
    <dgm:pt modelId="{A3A70717-A635-4391-B6D5-82A207AB4F88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err="1"/>
            <a:t>Apps</a:t>
          </a:r>
          <a:r>
            <a:rPr lang="it-IT" dirty="0"/>
            <a:t> Script</a:t>
          </a:r>
        </a:p>
      </dgm:t>
    </dgm:pt>
    <dgm:pt modelId="{9143C9E4-51E7-4792-B817-F437B88AE514}" type="parTrans" cxnId="{8B41A64B-DEC9-434F-80E8-9DEACD55AEB2}">
      <dgm:prSet/>
      <dgm:spPr/>
      <dgm:t>
        <a:bodyPr/>
        <a:lstStyle/>
        <a:p>
          <a:endParaRPr lang="it-IT"/>
        </a:p>
      </dgm:t>
    </dgm:pt>
    <dgm:pt modelId="{1B344771-3709-4A96-B947-4000A8073DFD}" type="sibTrans" cxnId="{8B41A64B-DEC9-434F-80E8-9DEACD55AEB2}">
      <dgm:prSet/>
      <dgm:spPr/>
      <dgm:t>
        <a:bodyPr/>
        <a:lstStyle/>
        <a:p>
          <a:endParaRPr lang="it-IT"/>
        </a:p>
      </dgm:t>
    </dgm:pt>
    <dgm:pt modelId="{64377598-2C6B-47BC-9DCF-221C2E37BCC6}">
      <dgm:prSet/>
      <dgm:spPr>
        <a:effectLst>
          <a:reflection stA="45000" endPos="90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Parte III</a:t>
          </a:r>
        </a:p>
      </dgm:t>
    </dgm:pt>
    <dgm:pt modelId="{18692704-1905-4857-9636-42C459BA128C}" type="parTrans" cxnId="{A8AD0E9B-53E9-4FAF-A04A-7B2D4005E105}">
      <dgm:prSet/>
      <dgm:spPr/>
      <dgm:t>
        <a:bodyPr/>
        <a:lstStyle/>
        <a:p>
          <a:endParaRPr lang="it-IT"/>
        </a:p>
      </dgm:t>
    </dgm:pt>
    <dgm:pt modelId="{D858531C-3DE2-474F-879F-B03FFA3102CD}" type="sibTrans" cxnId="{A8AD0E9B-53E9-4FAF-A04A-7B2D4005E105}">
      <dgm:prSet/>
      <dgm:spPr/>
      <dgm:t>
        <a:bodyPr/>
        <a:lstStyle/>
        <a:p>
          <a:endParaRPr lang="it-IT"/>
        </a:p>
      </dgm:t>
    </dgm:pt>
    <dgm:pt modelId="{B6580E83-F377-4129-B98E-3EC2AFB1CA51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Customizzare il </a:t>
          </a:r>
          <a:r>
            <a:rPr lang="it-IT" dirty="0" err="1"/>
            <a:t>form</a:t>
          </a:r>
          <a:r>
            <a:rPr lang="it-IT" dirty="0"/>
            <a:t> con Google Developers Tools</a:t>
          </a:r>
        </a:p>
      </dgm:t>
    </dgm:pt>
    <dgm:pt modelId="{0D92E144-F641-4AE0-A3EC-1D2589D65EC2}" type="parTrans" cxnId="{F82AD55D-1A8C-42B4-8EE6-77EFD111835C}">
      <dgm:prSet/>
      <dgm:spPr/>
      <dgm:t>
        <a:bodyPr/>
        <a:lstStyle/>
        <a:p>
          <a:endParaRPr lang="it-IT"/>
        </a:p>
      </dgm:t>
    </dgm:pt>
    <dgm:pt modelId="{8C4231DB-8E7A-496E-8488-425D54CAF409}" type="sibTrans" cxnId="{F82AD55D-1A8C-42B4-8EE6-77EFD111835C}">
      <dgm:prSet/>
      <dgm:spPr/>
      <dgm:t>
        <a:bodyPr/>
        <a:lstStyle/>
        <a:p>
          <a:endParaRPr lang="it-IT"/>
        </a:p>
      </dgm:t>
    </dgm:pt>
    <dgm:pt modelId="{F3D56C07-4678-412A-B14C-4D773A732D43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Campo Occasione Contatto</a:t>
          </a:r>
        </a:p>
      </dgm:t>
    </dgm:pt>
    <dgm:pt modelId="{12971434-066A-4AD3-ACCB-F46693475743}" type="parTrans" cxnId="{E456E3F1-A2C3-416A-8A43-6A34A96FE64F}">
      <dgm:prSet/>
      <dgm:spPr/>
      <dgm:t>
        <a:bodyPr/>
        <a:lstStyle/>
        <a:p>
          <a:endParaRPr lang="it-IT"/>
        </a:p>
      </dgm:t>
    </dgm:pt>
    <dgm:pt modelId="{55798147-07F5-460F-A917-01F7DF4FE950}" type="sibTrans" cxnId="{E456E3F1-A2C3-416A-8A43-6A34A96FE64F}">
      <dgm:prSet/>
      <dgm:spPr/>
      <dgm:t>
        <a:bodyPr/>
        <a:lstStyle/>
        <a:p>
          <a:endParaRPr lang="it-IT"/>
        </a:p>
      </dgm:t>
    </dgm:pt>
    <dgm:pt modelId="{41E4C550-1CA7-40DF-BA50-32DD25CC02DE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Campo Ragione Sociale</a:t>
          </a:r>
        </a:p>
      </dgm:t>
    </dgm:pt>
    <dgm:pt modelId="{60B97F65-87D0-4223-8F53-36E76ABE58B7}" type="parTrans" cxnId="{F9BBBA48-7B72-4C97-9D1D-B15C25ADF5BC}">
      <dgm:prSet/>
      <dgm:spPr/>
      <dgm:t>
        <a:bodyPr/>
        <a:lstStyle/>
        <a:p>
          <a:endParaRPr lang="it-IT"/>
        </a:p>
      </dgm:t>
    </dgm:pt>
    <dgm:pt modelId="{7AFE31BE-E081-4275-B4D0-E0BF61A71734}" type="sibTrans" cxnId="{F9BBBA48-7B72-4C97-9D1D-B15C25ADF5BC}">
      <dgm:prSet/>
      <dgm:spPr/>
      <dgm:t>
        <a:bodyPr/>
        <a:lstStyle/>
        <a:p>
          <a:endParaRPr lang="it-IT"/>
        </a:p>
      </dgm:t>
    </dgm:pt>
    <dgm:pt modelId="{A11F3888-5710-41F4-90C3-ED55424591D4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Layout con CSS</a:t>
          </a:r>
        </a:p>
      </dgm:t>
    </dgm:pt>
    <dgm:pt modelId="{90814FAF-D8BC-4D34-A5BC-95407E0252F1}" type="parTrans" cxnId="{9B185DCE-3188-46B4-B3A6-BBCFE0000D7B}">
      <dgm:prSet/>
      <dgm:spPr/>
      <dgm:t>
        <a:bodyPr/>
        <a:lstStyle/>
        <a:p>
          <a:endParaRPr lang="it-IT"/>
        </a:p>
      </dgm:t>
    </dgm:pt>
    <dgm:pt modelId="{D4D11C49-90CD-4603-AC1A-D4CD2F84845B}" type="sibTrans" cxnId="{9B185DCE-3188-46B4-B3A6-BBCFE0000D7B}">
      <dgm:prSet/>
      <dgm:spPr/>
      <dgm:t>
        <a:bodyPr/>
        <a:lstStyle/>
        <a:p>
          <a:endParaRPr lang="it-IT"/>
        </a:p>
      </dgm:t>
    </dgm:pt>
    <dgm:pt modelId="{41D320E5-23B1-487C-991C-2A37E9F35403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Servizio di pubblicazione Google</a:t>
          </a:r>
        </a:p>
      </dgm:t>
    </dgm:pt>
    <dgm:pt modelId="{38599532-7833-492F-AF20-30E257068472}" type="parTrans" cxnId="{30D5921D-AF96-4110-83A2-31F607CAF05B}">
      <dgm:prSet/>
      <dgm:spPr/>
      <dgm:t>
        <a:bodyPr/>
        <a:lstStyle/>
        <a:p>
          <a:endParaRPr lang="it-IT"/>
        </a:p>
      </dgm:t>
    </dgm:pt>
    <dgm:pt modelId="{97A4854C-D057-4C60-9A78-5D219E308F86}" type="sibTrans" cxnId="{30D5921D-AF96-4110-83A2-31F607CAF05B}">
      <dgm:prSet/>
      <dgm:spPr/>
      <dgm:t>
        <a:bodyPr/>
        <a:lstStyle/>
        <a:p>
          <a:endParaRPr lang="it-IT"/>
        </a:p>
      </dgm:t>
    </dgm:pt>
    <dgm:pt modelId="{D5E04F84-4869-4454-BF59-EBB259FF81AC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Contatto</a:t>
          </a:r>
        </a:p>
      </dgm:t>
    </dgm:pt>
    <dgm:pt modelId="{13B7AE31-D2D2-4EF9-A971-E9FFFF7E868E}" type="parTrans" cxnId="{8B5701C8-873E-4B10-A71D-D2C978EF6411}">
      <dgm:prSet/>
      <dgm:spPr/>
      <dgm:t>
        <a:bodyPr/>
        <a:lstStyle/>
        <a:p>
          <a:endParaRPr lang="it-IT"/>
        </a:p>
      </dgm:t>
    </dgm:pt>
    <dgm:pt modelId="{0357CF81-1237-421B-ACAF-72145191F3D8}" type="sibTrans" cxnId="{8B5701C8-873E-4B10-A71D-D2C978EF6411}">
      <dgm:prSet/>
      <dgm:spPr/>
      <dgm:t>
        <a:bodyPr/>
        <a:lstStyle/>
        <a:p>
          <a:endParaRPr lang="it-IT"/>
        </a:p>
      </dgm:t>
    </dgm:pt>
    <dgm:pt modelId="{A906B82D-2064-425C-9155-EA360BDB2253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err="1"/>
            <a:t>Contacts</a:t>
          </a:r>
          <a:endParaRPr lang="it-IT" dirty="0"/>
        </a:p>
      </dgm:t>
    </dgm:pt>
    <dgm:pt modelId="{2046BD06-B0E0-4406-8289-74963CC3A0DC}" type="parTrans" cxnId="{3B1C2EED-CA46-4678-A00C-A4BA82FA319A}">
      <dgm:prSet/>
      <dgm:spPr/>
      <dgm:t>
        <a:bodyPr/>
        <a:lstStyle/>
        <a:p>
          <a:endParaRPr lang="it-IT"/>
        </a:p>
      </dgm:t>
    </dgm:pt>
    <dgm:pt modelId="{41CA41F4-CFEF-44B5-903D-DAB8AE027FA8}" type="sibTrans" cxnId="{3B1C2EED-CA46-4678-A00C-A4BA82FA319A}">
      <dgm:prSet/>
      <dgm:spPr/>
      <dgm:t>
        <a:bodyPr/>
        <a:lstStyle/>
        <a:p>
          <a:endParaRPr lang="it-IT"/>
        </a:p>
      </dgm:t>
    </dgm:pt>
    <dgm:pt modelId="{B692F222-02EF-4FC6-90D3-1F838AD21021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Forms</a:t>
          </a:r>
        </a:p>
      </dgm:t>
    </dgm:pt>
    <dgm:pt modelId="{1053C29B-B353-4ACF-8CD2-A6DE9CFF7F8F}" type="parTrans" cxnId="{DB5838A3-3B88-4686-8628-6E4CD0C250CD}">
      <dgm:prSet/>
      <dgm:spPr/>
      <dgm:t>
        <a:bodyPr/>
        <a:lstStyle/>
        <a:p>
          <a:endParaRPr lang="it-IT"/>
        </a:p>
      </dgm:t>
    </dgm:pt>
    <dgm:pt modelId="{1967C753-BA45-4684-9EC8-AA0896692B38}" type="sibTrans" cxnId="{DB5838A3-3B88-4686-8628-6E4CD0C250CD}">
      <dgm:prSet/>
      <dgm:spPr/>
      <dgm:t>
        <a:bodyPr/>
        <a:lstStyle/>
        <a:p>
          <a:endParaRPr lang="it-IT"/>
        </a:p>
      </dgm:t>
    </dgm:pt>
    <dgm:pt modelId="{60F258B4-E98A-4B83-ACD0-582BA392A16B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Spreadsheet</a:t>
          </a:r>
        </a:p>
      </dgm:t>
    </dgm:pt>
    <dgm:pt modelId="{5EABD107-A34B-4266-A683-819C2C848971}" type="parTrans" cxnId="{8542AC04-5733-43B9-A50D-EEC377213136}">
      <dgm:prSet/>
      <dgm:spPr/>
      <dgm:t>
        <a:bodyPr/>
        <a:lstStyle/>
        <a:p>
          <a:endParaRPr lang="it-IT"/>
        </a:p>
      </dgm:t>
    </dgm:pt>
    <dgm:pt modelId="{C66700A4-8EB7-487B-8EFF-632BD5AA61FC}" type="sibTrans" cxnId="{8542AC04-5733-43B9-A50D-EEC377213136}">
      <dgm:prSet/>
      <dgm:spPr/>
      <dgm:t>
        <a:bodyPr/>
        <a:lstStyle/>
        <a:p>
          <a:endParaRPr lang="it-IT"/>
        </a:p>
      </dgm:t>
    </dgm:pt>
    <dgm:pt modelId="{308FD754-FB56-4574-92D0-8B0F07F8BC22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Drive</a:t>
          </a:r>
        </a:p>
      </dgm:t>
    </dgm:pt>
    <dgm:pt modelId="{5DF2DEBD-322C-43BC-AC44-38A2256549E8}" type="parTrans" cxnId="{0D35438C-BFFA-4AB4-9DC1-FC7954BFDE81}">
      <dgm:prSet/>
      <dgm:spPr/>
      <dgm:t>
        <a:bodyPr/>
        <a:lstStyle/>
        <a:p>
          <a:endParaRPr lang="it-IT"/>
        </a:p>
      </dgm:t>
    </dgm:pt>
    <dgm:pt modelId="{DEAF382C-2832-4E4F-ADF4-674071516D8A}" type="sibTrans" cxnId="{0D35438C-BFFA-4AB4-9DC1-FC7954BFDE81}">
      <dgm:prSet/>
      <dgm:spPr/>
      <dgm:t>
        <a:bodyPr/>
        <a:lstStyle/>
        <a:p>
          <a:endParaRPr lang="it-IT"/>
        </a:p>
      </dgm:t>
    </dgm:pt>
    <dgm:pt modelId="{E5306BFB-BF19-4CD4-A34A-E1DB7B327081}" type="pres">
      <dgm:prSet presAssocID="{A9F5F52E-50F3-4983-BC54-38A64D4012AA}" presName="Name0" presStyleCnt="0">
        <dgm:presLayoutVars>
          <dgm:dir/>
          <dgm:animLvl val="lvl"/>
          <dgm:resizeHandles val="exact"/>
        </dgm:presLayoutVars>
      </dgm:prSet>
      <dgm:spPr/>
    </dgm:pt>
    <dgm:pt modelId="{053D2045-41BF-4B42-A1B9-72DE94A8F264}" type="pres">
      <dgm:prSet presAssocID="{A9F5F52E-50F3-4983-BC54-38A64D4012AA}" presName="tSp" presStyleCnt="0"/>
      <dgm:spPr/>
    </dgm:pt>
    <dgm:pt modelId="{65003486-8E07-4C49-BBA6-9B629A88A2EC}" type="pres">
      <dgm:prSet presAssocID="{A9F5F52E-50F3-4983-BC54-38A64D4012AA}" presName="bSp" presStyleCnt="0"/>
      <dgm:spPr/>
    </dgm:pt>
    <dgm:pt modelId="{1040A582-1AC1-420A-9E60-3FC9D3646583}" type="pres">
      <dgm:prSet presAssocID="{A9F5F52E-50F3-4983-BC54-38A64D4012AA}" presName="process" presStyleCnt="0"/>
      <dgm:spPr/>
    </dgm:pt>
    <dgm:pt modelId="{63E2A464-7D43-4059-AE9E-A941BA87224A}" type="pres">
      <dgm:prSet presAssocID="{BD51750B-E4D7-4CAB-8997-970D694B5A2D}" presName="composite1" presStyleCnt="0"/>
      <dgm:spPr/>
    </dgm:pt>
    <dgm:pt modelId="{D76BB99A-0B70-4877-A925-4BC4569A5F8B}" type="pres">
      <dgm:prSet presAssocID="{BD51750B-E4D7-4CAB-8997-970D694B5A2D}" presName="dummyNode1" presStyleLbl="node1" presStyleIdx="0" presStyleCnt="3"/>
      <dgm:spPr/>
    </dgm:pt>
    <dgm:pt modelId="{56BE97E5-61E5-4C7D-8BC5-C595ADED35F0}" type="pres">
      <dgm:prSet presAssocID="{BD51750B-E4D7-4CAB-8997-970D694B5A2D}" presName="childNode1" presStyleLbl="bgAcc1" presStyleIdx="0" presStyleCnt="3">
        <dgm:presLayoutVars>
          <dgm:bulletEnabled val="1"/>
        </dgm:presLayoutVars>
      </dgm:prSet>
      <dgm:spPr/>
    </dgm:pt>
    <dgm:pt modelId="{DAB5F178-5EC8-41D4-9AB6-D1477FCD1446}" type="pres">
      <dgm:prSet presAssocID="{BD51750B-E4D7-4CAB-8997-970D694B5A2D}" presName="childNode1tx" presStyleLbl="bgAcc1" presStyleIdx="0" presStyleCnt="3">
        <dgm:presLayoutVars>
          <dgm:bulletEnabled val="1"/>
        </dgm:presLayoutVars>
      </dgm:prSet>
      <dgm:spPr/>
    </dgm:pt>
    <dgm:pt modelId="{57A9FC44-B33A-4E94-B6C4-2F2E4B7F5529}" type="pres">
      <dgm:prSet presAssocID="{BD51750B-E4D7-4CAB-8997-970D694B5A2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55E6A26-2242-41B0-AB64-DC77108228FB}" type="pres">
      <dgm:prSet presAssocID="{BD51750B-E4D7-4CAB-8997-970D694B5A2D}" presName="connSite1" presStyleCnt="0"/>
      <dgm:spPr/>
    </dgm:pt>
    <dgm:pt modelId="{23D8F8EA-111B-4522-901F-8545D1807427}" type="pres">
      <dgm:prSet presAssocID="{70AB8493-36FA-49AB-A5A4-F866458119B0}" presName="Name9" presStyleLbl="sibTrans2D1" presStyleIdx="0" presStyleCnt="2"/>
      <dgm:spPr/>
    </dgm:pt>
    <dgm:pt modelId="{4FBB03DB-3223-46D8-ADC5-0E39ABFB0E9C}" type="pres">
      <dgm:prSet presAssocID="{A345620B-08FE-4497-8E5C-7F1AE4741E04}" presName="composite2" presStyleCnt="0"/>
      <dgm:spPr/>
    </dgm:pt>
    <dgm:pt modelId="{410E70C6-2C9A-44B2-91E8-A2F7609A65B3}" type="pres">
      <dgm:prSet presAssocID="{A345620B-08FE-4497-8E5C-7F1AE4741E04}" presName="dummyNode2" presStyleLbl="node1" presStyleIdx="0" presStyleCnt="3"/>
      <dgm:spPr/>
    </dgm:pt>
    <dgm:pt modelId="{44BAE563-94BD-43C8-AFD3-514DCA77975D}" type="pres">
      <dgm:prSet presAssocID="{A345620B-08FE-4497-8E5C-7F1AE4741E04}" presName="childNode2" presStyleLbl="bgAcc1" presStyleIdx="1" presStyleCnt="3">
        <dgm:presLayoutVars>
          <dgm:bulletEnabled val="1"/>
        </dgm:presLayoutVars>
      </dgm:prSet>
      <dgm:spPr/>
    </dgm:pt>
    <dgm:pt modelId="{B7E556A1-90ED-446A-8D8B-6761261ADDEE}" type="pres">
      <dgm:prSet presAssocID="{A345620B-08FE-4497-8E5C-7F1AE4741E04}" presName="childNode2tx" presStyleLbl="bgAcc1" presStyleIdx="1" presStyleCnt="3">
        <dgm:presLayoutVars>
          <dgm:bulletEnabled val="1"/>
        </dgm:presLayoutVars>
      </dgm:prSet>
      <dgm:spPr/>
    </dgm:pt>
    <dgm:pt modelId="{6811449F-A350-40FA-9DCC-8F8E8D347633}" type="pres">
      <dgm:prSet presAssocID="{A345620B-08FE-4497-8E5C-7F1AE4741E0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5A16886-F889-41A1-BC85-8A1CC4544B58}" type="pres">
      <dgm:prSet presAssocID="{A345620B-08FE-4497-8E5C-7F1AE4741E04}" presName="connSite2" presStyleCnt="0"/>
      <dgm:spPr/>
    </dgm:pt>
    <dgm:pt modelId="{A86776D0-DACD-4863-B643-95974D968F77}" type="pres">
      <dgm:prSet presAssocID="{B71D1923-BC8E-4EC9-884C-5F6209503F09}" presName="Name18" presStyleLbl="sibTrans2D1" presStyleIdx="1" presStyleCnt="2"/>
      <dgm:spPr/>
    </dgm:pt>
    <dgm:pt modelId="{4C501D98-7ECD-4463-B564-D8A266E06E29}" type="pres">
      <dgm:prSet presAssocID="{64377598-2C6B-47BC-9DCF-221C2E37BCC6}" presName="composite1" presStyleCnt="0"/>
      <dgm:spPr/>
    </dgm:pt>
    <dgm:pt modelId="{4FE380AA-D3CA-4A7B-9794-E77EF3E96196}" type="pres">
      <dgm:prSet presAssocID="{64377598-2C6B-47BC-9DCF-221C2E37BCC6}" presName="dummyNode1" presStyleLbl="node1" presStyleIdx="1" presStyleCnt="3"/>
      <dgm:spPr/>
    </dgm:pt>
    <dgm:pt modelId="{69305424-DCE5-467F-A570-4200DAAF530F}" type="pres">
      <dgm:prSet presAssocID="{64377598-2C6B-47BC-9DCF-221C2E37BCC6}" presName="childNode1" presStyleLbl="bgAcc1" presStyleIdx="2" presStyleCnt="3">
        <dgm:presLayoutVars>
          <dgm:bulletEnabled val="1"/>
        </dgm:presLayoutVars>
      </dgm:prSet>
      <dgm:spPr/>
    </dgm:pt>
    <dgm:pt modelId="{EBA637E4-E3C2-4875-A4A2-8D202B4BC262}" type="pres">
      <dgm:prSet presAssocID="{64377598-2C6B-47BC-9DCF-221C2E37BCC6}" presName="childNode1tx" presStyleLbl="bgAcc1" presStyleIdx="2" presStyleCnt="3">
        <dgm:presLayoutVars>
          <dgm:bulletEnabled val="1"/>
        </dgm:presLayoutVars>
      </dgm:prSet>
      <dgm:spPr/>
    </dgm:pt>
    <dgm:pt modelId="{0F2E4B1B-F328-476D-B210-E3E7969CAE17}" type="pres">
      <dgm:prSet presAssocID="{64377598-2C6B-47BC-9DCF-221C2E37BCC6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AB76373-668B-4F04-8B54-FD638F7CDEB6}" type="pres">
      <dgm:prSet presAssocID="{64377598-2C6B-47BC-9DCF-221C2E37BCC6}" presName="connSite1" presStyleCnt="0"/>
      <dgm:spPr/>
    </dgm:pt>
  </dgm:ptLst>
  <dgm:cxnLst>
    <dgm:cxn modelId="{8542AC04-5733-43B9-A50D-EEC377213136}" srcId="{67F928C4-1679-4872-836D-DD5FED28C000}" destId="{60F258B4-E98A-4B83-ACD0-582BA392A16B}" srcOrd="2" destOrd="0" parTransId="{5EABD107-A34B-4266-A683-819C2C848971}" sibTransId="{C66700A4-8EB7-487B-8EFF-632BD5AA61FC}"/>
    <dgm:cxn modelId="{B8B7F506-70D2-4DF1-AF53-B5F0E8DC1502}" type="presOf" srcId="{41D320E5-23B1-487C-991C-2A37E9F35403}" destId="{EBA637E4-E3C2-4875-A4A2-8D202B4BC262}" srcOrd="1" destOrd="4" presId="urn:microsoft.com/office/officeart/2005/8/layout/hProcess4"/>
    <dgm:cxn modelId="{C9F5E909-A525-4003-8C57-BB20187AB8BC}" type="presOf" srcId="{A906B82D-2064-425C-9155-EA360BDB2253}" destId="{B7E556A1-90ED-446A-8D8B-6761261ADDEE}" srcOrd="1" destOrd="1" presId="urn:microsoft.com/office/officeart/2005/8/layout/hProcess4"/>
    <dgm:cxn modelId="{7A2DE60D-BAFB-4281-82D7-17FE91328624}" type="presOf" srcId="{64377598-2C6B-47BC-9DCF-221C2E37BCC6}" destId="{0F2E4B1B-F328-476D-B210-E3E7969CAE17}" srcOrd="0" destOrd="0" presId="urn:microsoft.com/office/officeart/2005/8/layout/hProcess4"/>
    <dgm:cxn modelId="{F486380E-898F-48FD-9494-F6599EF902AE}" type="presOf" srcId="{A11F3888-5710-41F4-90C3-ED55424591D4}" destId="{69305424-DCE5-467F-A570-4200DAAF530F}" srcOrd="0" destOrd="3" presId="urn:microsoft.com/office/officeart/2005/8/layout/hProcess4"/>
    <dgm:cxn modelId="{BC92BE13-6F67-4559-A64F-A1476439AB50}" type="presOf" srcId="{3772F7DD-7760-41E7-9DE6-FD83C2A64180}" destId="{DAB5F178-5EC8-41D4-9AB6-D1477FCD1446}" srcOrd="1" destOrd="2" presId="urn:microsoft.com/office/officeart/2005/8/layout/hProcess4"/>
    <dgm:cxn modelId="{30D5921D-AF96-4110-83A2-31F607CAF05B}" srcId="{64377598-2C6B-47BC-9DCF-221C2E37BCC6}" destId="{41D320E5-23B1-487C-991C-2A37E9F35403}" srcOrd="4" destOrd="0" parTransId="{38599532-7833-492F-AF20-30E257068472}" sibTransId="{97A4854C-D057-4C60-9A78-5D219E308F86}"/>
    <dgm:cxn modelId="{8936812B-A00C-46DB-8A73-082D4B22B7BF}" type="presOf" srcId="{A11F3888-5710-41F4-90C3-ED55424591D4}" destId="{EBA637E4-E3C2-4875-A4A2-8D202B4BC262}" srcOrd="1" destOrd="3" presId="urn:microsoft.com/office/officeart/2005/8/layout/hProcess4"/>
    <dgm:cxn modelId="{26889631-50D6-47E9-B749-09ED492B8C35}" type="presOf" srcId="{B692F222-02EF-4FC6-90D3-1F838AD21021}" destId="{44BAE563-94BD-43C8-AFD3-514DCA77975D}" srcOrd="0" destOrd="2" presId="urn:microsoft.com/office/officeart/2005/8/layout/hProcess4"/>
    <dgm:cxn modelId="{A852E232-1B6E-4633-9A57-291DDD19C1B2}" type="presOf" srcId="{F3D56C07-4678-412A-B14C-4D773A732D43}" destId="{EBA637E4-E3C2-4875-A4A2-8D202B4BC262}" srcOrd="1" destOrd="1" presId="urn:microsoft.com/office/officeart/2005/8/layout/hProcess4"/>
    <dgm:cxn modelId="{CC63F23C-F04D-4887-B81D-4BB15D53A245}" type="presOf" srcId="{2FB9B2F7-B158-4412-8481-BD0F64E77B11}" destId="{56BE97E5-61E5-4C7D-8BC5-C595ADED35F0}" srcOrd="0" destOrd="0" presId="urn:microsoft.com/office/officeart/2005/8/layout/hProcess4"/>
    <dgm:cxn modelId="{4A5A5240-7B5A-46C1-BB64-D33788C0DD01}" srcId="{A9F5F52E-50F3-4983-BC54-38A64D4012AA}" destId="{BD51750B-E4D7-4CAB-8997-970D694B5A2D}" srcOrd="0" destOrd="0" parTransId="{497FF24F-124E-48B3-A5EB-BBF104B4F6C8}" sibTransId="{70AB8493-36FA-49AB-A5A4-F866458119B0}"/>
    <dgm:cxn modelId="{F82AD55D-1A8C-42B4-8EE6-77EFD111835C}" srcId="{64377598-2C6B-47BC-9DCF-221C2E37BCC6}" destId="{B6580E83-F377-4129-B98E-3EC2AFB1CA51}" srcOrd="0" destOrd="0" parTransId="{0D92E144-F641-4AE0-A3EC-1D2589D65EC2}" sibTransId="{8C4231DB-8E7A-496E-8488-425D54CAF409}"/>
    <dgm:cxn modelId="{6BE0185F-B75A-4709-93EA-E7E7D7414A34}" srcId="{A9F5F52E-50F3-4983-BC54-38A64D4012AA}" destId="{A345620B-08FE-4497-8E5C-7F1AE4741E04}" srcOrd="1" destOrd="0" parTransId="{2DA9A7E7-4D30-44E5-929C-1301AA6EF427}" sibTransId="{B71D1923-BC8E-4EC9-884C-5F6209503F09}"/>
    <dgm:cxn modelId="{B7D5F963-792E-4D76-9E83-C540400E3720}" srcId="{BD51750B-E4D7-4CAB-8997-970D694B5A2D}" destId="{2FB9B2F7-B158-4412-8481-BD0F64E77B11}" srcOrd="0" destOrd="0" parTransId="{460C18EE-13C4-44DE-B970-124F47632CFD}" sibTransId="{ACF72E94-7BE2-4981-B86B-050DEBE964A4}"/>
    <dgm:cxn modelId="{0D43A267-C602-4CC2-9066-DDC6644FFD16}" type="presOf" srcId="{B71D1923-BC8E-4EC9-884C-5F6209503F09}" destId="{A86776D0-DACD-4863-B643-95974D968F77}" srcOrd="0" destOrd="0" presId="urn:microsoft.com/office/officeart/2005/8/layout/hProcess4"/>
    <dgm:cxn modelId="{F9BBBA48-7B72-4C97-9D1D-B15C25ADF5BC}" srcId="{64377598-2C6B-47BC-9DCF-221C2E37BCC6}" destId="{41E4C550-1CA7-40DF-BA50-32DD25CC02DE}" srcOrd="2" destOrd="0" parTransId="{60B97F65-87D0-4223-8F53-36E76ABE58B7}" sibTransId="{7AFE31BE-E081-4275-B4D0-E0BF61A71734}"/>
    <dgm:cxn modelId="{3DE4424A-00BA-4B2B-95CB-777F44703D37}" srcId="{BD51750B-E4D7-4CAB-8997-970D694B5A2D}" destId="{3772F7DD-7760-41E7-9DE6-FD83C2A64180}" srcOrd="2" destOrd="0" parTransId="{2247247B-508E-419F-9E63-C1DC1D22DF3B}" sibTransId="{68D0376A-2212-428C-A830-1ADEBCAE6707}"/>
    <dgm:cxn modelId="{8B41A64B-DEC9-434F-80E8-9DEACD55AEB2}" srcId="{A345620B-08FE-4497-8E5C-7F1AE4741E04}" destId="{A3A70717-A635-4391-B6D5-82A207AB4F88}" srcOrd="1" destOrd="0" parTransId="{9143C9E4-51E7-4792-B817-F437B88AE514}" sibTransId="{1B344771-3709-4A96-B947-4000A8073DFD}"/>
    <dgm:cxn modelId="{5B968A4D-9E77-4515-AE29-C9E20A7AA28D}" type="presOf" srcId="{A345620B-08FE-4497-8E5C-7F1AE4741E04}" destId="{6811449F-A350-40FA-9DCC-8F8E8D347633}" srcOrd="0" destOrd="0" presId="urn:microsoft.com/office/officeart/2005/8/layout/hProcess4"/>
    <dgm:cxn modelId="{EA6DB753-8C0F-40CD-929B-AB8656E7C2E4}" type="presOf" srcId="{B6580E83-F377-4129-B98E-3EC2AFB1CA51}" destId="{69305424-DCE5-467F-A570-4200DAAF530F}" srcOrd="0" destOrd="0" presId="urn:microsoft.com/office/officeart/2005/8/layout/hProcess4"/>
    <dgm:cxn modelId="{E7496274-644B-4199-BC44-AB9EECC05FE4}" type="presOf" srcId="{41D320E5-23B1-487C-991C-2A37E9F35403}" destId="{69305424-DCE5-467F-A570-4200DAAF530F}" srcOrd="0" destOrd="4" presId="urn:microsoft.com/office/officeart/2005/8/layout/hProcess4"/>
    <dgm:cxn modelId="{9E920F75-EAE5-429E-B634-62BA13045880}" type="presOf" srcId="{3772F7DD-7760-41E7-9DE6-FD83C2A64180}" destId="{56BE97E5-61E5-4C7D-8BC5-C595ADED35F0}" srcOrd="0" destOrd="2" presId="urn:microsoft.com/office/officeart/2005/8/layout/hProcess4"/>
    <dgm:cxn modelId="{BB18187E-062C-4971-88E7-AAA8502C1BC0}" type="presOf" srcId="{72EE2D1D-01D6-4347-9BD9-EE92B46C20F6}" destId="{DAB5F178-5EC8-41D4-9AB6-D1477FCD1446}" srcOrd="1" destOrd="1" presId="urn:microsoft.com/office/officeart/2005/8/layout/hProcess4"/>
    <dgm:cxn modelId="{37C49B7F-5BAA-426B-A788-1D84570BF523}" type="presOf" srcId="{60F258B4-E98A-4B83-ACD0-582BA392A16B}" destId="{B7E556A1-90ED-446A-8D8B-6761261ADDEE}" srcOrd="1" destOrd="3" presId="urn:microsoft.com/office/officeart/2005/8/layout/hProcess4"/>
    <dgm:cxn modelId="{52942583-8A71-451A-9088-D2274F56C243}" type="presOf" srcId="{308FD754-FB56-4574-92D0-8B0F07F8BC22}" destId="{B7E556A1-90ED-446A-8D8B-6761261ADDEE}" srcOrd="1" destOrd="4" presId="urn:microsoft.com/office/officeart/2005/8/layout/hProcess4"/>
    <dgm:cxn modelId="{1F2E128A-8451-4F3D-ACA1-D8CAD6D06C78}" type="presOf" srcId="{B692F222-02EF-4FC6-90D3-1F838AD21021}" destId="{B7E556A1-90ED-446A-8D8B-6761261ADDEE}" srcOrd="1" destOrd="2" presId="urn:microsoft.com/office/officeart/2005/8/layout/hProcess4"/>
    <dgm:cxn modelId="{29D7218C-2597-4B59-8F75-ED54F38C553E}" type="presOf" srcId="{D5E04F84-4869-4454-BF59-EBB259FF81AC}" destId="{DAB5F178-5EC8-41D4-9AB6-D1477FCD1446}" srcOrd="1" destOrd="3" presId="urn:microsoft.com/office/officeart/2005/8/layout/hProcess4"/>
    <dgm:cxn modelId="{0D35438C-BFFA-4AB4-9DC1-FC7954BFDE81}" srcId="{67F928C4-1679-4872-836D-DD5FED28C000}" destId="{308FD754-FB56-4574-92D0-8B0F07F8BC22}" srcOrd="3" destOrd="0" parTransId="{5DF2DEBD-322C-43BC-AC44-38A2256549E8}" sibTransId="{DEAF382C-2832-4E4F-ADF4-674071516D8A}"/>
    <dgm:cxn modelId="{A015EF92-C6FC-44D8-8377-293FE711AB83}" type="presOf" srcId="{41E4C550-1CA7-40DF-BA50-32DD25CC02DE}" destId="{EBA637E4-E3C2-4875-A4A2-8D202B4BC262}" srcOrd="1" destOrd="2" presId="urn:microsoft.com/office/officeart/2005/8/layout/hProcess4"/>
    <dgm:cxn modelId="{4395CD94-91A4-4D26-840D-0D9A6CA73B2A}" type="presOf" srcId="{67F928C4-1679-4872-836D-DD5FED28C000}" destId="{B7E556A1-90ED-446A-8D8B-6761261ADDEE}" srcOrd="1" destOrd="0" presId="urn:microsoft.com/office/officeart/2005/8/layout/hProcess4"/>
    <dgm:cxn modelId="{68DBF094-7888-4337-BB84-FBDED6CA9B80}" srcId="{BD51750B-E4D7-4CAB-8997-970D694B5A2D}" destId="{72EE2D1D-01D6-4347-9BD9-EE92B46C20F6}" srcOrd="1" destOrd="0" parTransId="{6378D521-D2AF-4834-8924-DFAAB5430DA8}" sibTransId="{C84A8A3F-97E0-47EF-A7DB-C7B4EDB9A4F3}"/>
    <dgm:cxn modelId="{16D8039B-E2F5-492E-995D-236D486A8296}" type="presOf" srcId="{41E4C550-1CA7-40DF-BA50-32DD25CC02DE}" destId="{69305424-DCE5-467F-A570-4200DAAF530F}" srcOrd="0" destOrd="2" presId="urn:microsoft.com/office/officeart/2005/8/layout/hProcess4"/>
    <dgm:cxn modelId="{A8AD0E9B-53E9-4FAF-A04A-7B2D4005E105}" srcId="{A9F5F52E-50F3-4983-BC54-38A64D4012AA}" destId="{64377598-2C6B-47BC-9DCF-221C2E37BCC6}" srcOrd="2" destOrd="0" parTransId="{18692704-1905-4857-9636-42C459BA128C}" sibTransId="{D858531C-3DE2-474F-879F-B03FFA3102CD}"/>
    <dgm:cxn modelId="{E689CA9C-D9B3-4823-A4FB-DB1AE8D987D1}" srcId="{A345620B-08FE-4497-8E5C-7F1AE4741E04}" destId="{67F928C4-1679-4872-836D-DD5FED28C000}" srcOrd="0" destOrd="0" parTransId="{92311F3D-5A89-4FF4-A5F9-A9D6D7123F87}" sibTransId="{132308FB-8E52-4C85-ABF0-39D4EA988300}"/>
    <dgm:cxn modelId="{2830A4A0-1736-4347-9A91-055240BFC963}" type="presOf" srcId="{A3A70717-A635-4391-B6D5-82A207AB4F88}" destId="{B7E556A1-90ED-446A-8D8B-6761261ADDEE}" srcOrd="1" destOrd="5" presId="urn:microsoft.com/office/officeart/2005/8/layout/hProcess4"/>
    <dgm:cxn modelId="{DB5838A3-3B88-4686-8628-6E4CD0C250CD}" srcId="{67F928C4-1679-4872-836D-DD5FED28C000}" destId="{B692F222-02EF-4FC6-90D3-1F838AD21021}" srcOrd="1" destOrd="0" parTransId="{1053C29B-B353-4ACF-8CD2-A6DE9CFF7F8F}" sibTransId="{1967C753-BA45-4684-9EC8-AA0896692B38}"/>
    <dgm:cxn modelId="{C5949BA3-2508-42CC-B22D-ED09E05B390F}" type="presOf" srcId="{60F258B4-E98A-4B83-ACD0-582BA392A16B}" destId="{44BAE563-94BD-43C8-AFD3-514DCA77975D}" srcOrd="0" destOrd="3" presId="urn:microsoft.com/office/officeart/2005/8/layout/hProcess4"/>
    <dgm:cxn modelId="{4F89F3A4-D1D1-4BC7-BE44-A61CF235C440}" type="presOf" srcId="{308FD754-FB56-4574-92D0-8B0F07F8BC22}" destId="{44BAE563-94BD-43C8-AFD3-514DCA77975D}" srcOrd="0" destOrd="4" presId="urn:microsoft.com/office/officeart/2005/8/layout/hProcess4"/>
    <dgm:cxn modelId="{8E88C0B6-4F98-42D2-8048-B453F0CCA34A}" type="presOf" srcId="{F3D56C07-4678-412A-B14C-4D773A732D43}" destId="{69305424-DCE5-467F-A570-4200DAAF530F}" srcOrd="0" destOrd="1" presId="urn:microsoft.com/office/officeart/2005/8/layout/hProcess4"/>
    <dgm:cxn modelId="{FEB98CBB-16A2-4DE9-BC4D-7049E4AB067B}" type="presOf" srcId="{70AB8493-36FA-49AB-A5A4-F866458119B0}" destId="{23D8F8EA-111B-4522-901F-8545D1807427}" srcOrd="0" destOrd="0" presId="urn:microsoft.com/office/officeart/2005/8/layout/hProcess4"/>
    <dgm:cxn modelId="{0FAEDEC6-3783-47ED-BD9C-DDE309D836ED}" type="presOf" srcId="{2FB9B2F7-B158-4412-8481-BD0F64E77B11}" destId="{DAB5F178-5EC8-41D4-9AB6-D1477FCD1446}" srcOrd="1" destOrd="0" presId="urn:microsoft.com/office/officeart/2005/8/layout/hProcess4"/>
    <dgm:cxn modelId="{8B5701C8-873E-4B10-A71D-D2C978EF6411}" srcId="{BD51750B-E4D7-4CAB-8997-970D694B5A2D}" destId="{D5E04F84-4869-4454-BF59-EBB259FF81AC}" srcOrd="3" destOrd="0" parTransId="{13B7AE31-D2D2-4EF9-A971-E9FFFF7E868E}" sibTransId="{0357CF81-1237-421B-ACAF-72145191F3D8}"/>
    <dgm:cxn modelId="{768397C8-8765-4CF7-9E28-5EEE51BAC00B}" type="presOf" srcId="{A3A70717-A635-4391-B6D5-82A207AB4F88}" destId="{44BAE563-94BD-43C8-AFD3-514DCA77975D}" srcOrd="0" destOrd="5" presId="urn:microsoft.com/office/officeart/2005/8/layout/hProcess4"/>
    <dgm:cxn modelId="{D098CACB-3938-4431-912D-96FA76332A3B}" type="presOf" srcId="{A906B82D-2064-425C-9155-EA360BDB2253}" destId="{44BAE563-94BD-43C8-AFD3-514DCA77975D}" srcOrd="0" destOrd="1" presId="urn:microsoft.com/office/officeart/2005/8/layout/hProcess4"/>
    <dgm:cxn modelId="{9B185DCE-3188-46B4-B3A6-BBCFE0000D7B}" srcId="{64377598-2C6B-47BC-9DCF-221C2E37BCC6}" destId="{A11F3888-5710-41F4-90C3-ED55424591D4}" srcOrd="3" destOrd="0" parTransId="{90814FAF-D8BC-4D34-A5BC-95407E0252F1}" sibTransId="{D4D11C49-90CD-4603-AC1A-D4CD2F84845B}"/>
    <dgm:cxn modelId="{861DBFD6-B173-4031-903D-998BC79BB331}" type="presOf" srcId="{72EE2D1D-01D6-4347-9BD9-EE92B46C20F6}" destId="{56BE97E5-61E5-4C7D-8BC5-C595ADED35F0}" srcOrd="0" destOrd="1" presId="urn:microsoft.com/office/officeart/2005/8/layout/hProcess4"/>
    <dgm:cxn modelId="{FE0069DD-92A5-480A-9F46-8B17F041B234}" type="presOf" srcId="{BD51750B-E4D7-4CAB-8997-970D694B5A2D}" destId="{57A9FC44-B33A-4E94-B6C4-2F2E4B7F5529}" srcOrd="0" destOrd="0" presId="urn:microsoft.com/office/officeart/2005/8/layout/hProcess4"/>
    <dgm:cxn modelId="{5A5AFADE-7E49-4500-BFA1-698079C66B04}" type="presOf" srcId="{B6580E83-F377-4129-B98E-3EC2AFB1CA51}" destId="{EBA637E4-E3C2-4875-A4A2-8D202B4BC262}" srcOrd="1" destOrd="0" presId="urn:microsoft.com/office/officeart/2005/8/layout/hProcess4"/>
    <dgm:cxn modelId="{3B1C2EED-CA46-4678-A00C-A4BA82FA319A}" srcId="{67F928C4-1679-4872-836D-DD5FED28C000}" destId="{A906B82D-2064-425C-9155-EA360BDB2253}" srcOrd="0" destOrd="0" parTransId="{2046BD06-B0E0-4406-8289-74963CC3A0DC}" sibTransId="{41CA41F4-CFEF-44B5-903D-DAB8AE027FA8}"/>
    <dgm:cxn modelId="{E456E3F1-A2C3-416A-8A43-6A34A96FE64F}" srcId="{64377598-2C6B-47BC-9DCF-221C2E37BCC6}" destId="{F3D56C07-4678-412A-B14C-4D773A732D43}" srcOrd="1" destOrd="0" parTransId="{12971434-066A-4AD3-ACCB-F46693475743}" sibTransId="{55798147-07F5-460F-A917-01F7DF4FE950}"/>
    <dgm:cxn modelId="{399382F5-D7C1-47EC-82F8-7BF1BB4BD07B}" type="presOf" srcId="{D5E04F84-4869-4454-BF59-EBB259FF81AC}" destId="{56BE97E5-61E5-4C7D-8BC5-C595ADED35F0}" srcOrd="0" destOrd="3" presId="urn:microsoft.com/office/officeart/2005/8/layout/hProcess4"/>
    <dgm:cxn modelId="{4CA509FD-A1B9-4FF0-9264-67A7380245EE}" type="presOf" srcId="{67F928C4-1679-4872-836D-DD5FED28C000}" destId="{44BAE563-94BD-43C8-AFD3-514DCA77975D}" srcOrd="0" destOrd="0" presId="urn:microsoft.com/office/officeart/2005/8/layout/hProcess4"/>
    <dgm:cxn modelId="{4C31B6FF-8D62-4349-94AB-3F8B937F92A4}" type="presOf" srcId="{A9F5F52E-50F3-4983-BC54-38A64D4012AA}" destId="{E5306BFB-BF19-4CD4-A34A-E1DB7B327081}" srcOrd="0" destOrd="0" presId="urn:microsoft.com/office/officeart/2005/8/layout/hProcess4"/>
    <dgm:cxn modelId="{EA636D51-BB1E-4A09-BBF9-1822B2F56C23}" type="presParOf" srcId="{E5306BFB-BF19-4CD4-A34A-E1DB7B327081}" destId="{053D2045-41BF-4B42-A1B9-72DE94A8F264}" srcOrd="0" destOrd="0" presId="urn:microsoft.com/office/officeart/2005/8/layout/hProcess4"/>
    <dgm:cxn modelId="{D668B92E-8878-4264-B984-194ED43B01AC}" type="presParOf" srcId="{E5306BFB-BF19-4CD4-A34A-E1DB7B327081}" destId="{65003486-8E07-4C49-BBA6-9B629A88A2EC}" srcOrd="1" destOrd="0" presId="urn:microsoft.com/office/officeart/2005/8/layout/hProcess4"/>
    <dgm:cxn modelId="{782EC122-0AFF-4A51-9E20-68DA740F7174}" type="presParOf" srcId="{E5306BFB-BF19-4CD4-A34A-E1DB7B327081}" destId="{1040A582-1AC1-420A-9E60-3FC9D3646583}" srcOrd="2" destOrd="0" presId="urn:microsoft.com/office/officeart/2005/8/layout/hProcess4"/>
    <dgm:cxn modelId="{AE4DD55C-52C6-423E-B6CC-1CFDBB46FF43}" type="presParOf" srcId="{1040A582-1AC1-420A-9E60-3FC9D3646583}" destId="{63E2A464-7D43-4059-AE9E-A941BA87224A}" srcOrd="0" destOrd="0" presId="urn:microsoft.com/office/officeart/2005/8/layout/hProcess4"/>
    <dgm:cxn modelId="{16E77F5E-9CF0-4C4F-998B-87E3A81EEAC8}" type="presParOf" srcId="{63E2A464-7D43-4059-AE9E-A941BA87224A}" destId="{D76BB99A-0B70-4877-A925-4BC4569A5F8B}" srcOrd="0" destOrd="0" presId="urn:microsoft.com/office/officeart/2005/8/layout/hProcess4"/>
    <dgm:cxn modelId="{FEF50950-508B-4D27-A4DB-1ADA4A5B7E23}" type="presParOf" srcId="{63E2A464-7D43-4059-AE9E-A941BA87224A}" destId="{56BE97E5-61E5-4C7D-8BC5-C595ADED35F0}" srcOrd="1" destOrd="0" presId="urn:microsoft.com/office/officeart/2005/8/layout/hProcess4"/>
    <dgm:cxn modelId="{FF82B40D-EB0D-40DF-BA52-E9D93D4A26D7}" type="presParOf" srcId="{63E2A464-7D43-4059-AE9E-A941BA87224A}" destId="{DAB5F178-5EC8-41D4-9AB6-D1477FCD1446}" srcOrd="2" destOrd="0" presId="urn:microsoft.com/office/officeart/2005/8/layout/hProcess4"/>
    <dgm:cxn modelId="{97ABEF1D-1108-477D-ADC1-46A880A1F7AA}" type="presParOf" srcId="{63E2A464-7D43-4059-AE9E-A941BA87224A}" destId="{57A9FC44-B33A-4E94-B6C4-2F2E4B7F5529}" srcOrd="3" destOrd="0" presId="urn:microsoft.com/office/officeart/2005/8/layout/hProcess4"/>
    <dgm:cxn modelId="{013BF996-ABC0-480F-940D-FE7A4A0145C8}" type="presParOf" srcId="{63E2A464-7D43-4059-AE9E-A941BA87224A}" destId="{555E6A26-2242-41B0-AB64-DC77108228FB}" srcOrd="4" destOrd="0" presId="urn:microsoft.com/office/officeart/2005/8/layout/hProcess4"/>
    <dgm:cxn modelId="{5A5AE75A-5921-4A4F-8913-D63C3CFF4CD4}" type="presParOf" srcId="{1040A582-1AC1-420A-9E60-3FC9D3646583}" destId="{23D8F8EA-111B-4522-901F-8545D1807427}" srcOrd="1" destOrd="0" presId="urn:microsoft.com/office/officeart/2005/8/layout/hProcess4"/>
    <dgm:cxn modelId="{2F3F5868-EF56-4428-BA09-A3934B96322B}" type="presParOf" srcId="{1040A582-1AC1-420A-9E60-3FC9D3646583}" destId="{4FBB03DB-3223-46D8-ADC5-0E39ABFB0E9C}" srcOrd="2" destOrd="0" presId="urn:microsoft.com/office/officeart/2005/8/layout/hProcess4"/>
    <dgm:cxn modelId="{A2ED581D-CE20-45FE-872F-D14393BAF9D4}" type="presParOf" srcId="{4FBB03DB-3223-46D8-ADC5-0E39ABFB0E9C}" destId="{410E70C6-2C9A-44B2-91E8-A2F7609A65B3}" srcOrd="0" destOrd="0" presId="urn:microsoft.com/office/officeart/2005/8/layout/hProcess4"/>
    <dgm:cxn modelId="{E8F21B98-7743-4840-8EEB-7156EF1FAD5A}" type="presParOf" srcId="{4FBB03DB-3223-46D8-ADC5-0E39ABFB0E9C}" destId="{44BAE563-94BD-43C8-AFD3-514DCA77975D}" srcOrd="1" destOrd="0" presId="urn:microsoft.com/office/officeart/2005/8/layout/hProcess4"/>
    <dgm:cxn modelId="{FA077CF8-F008-4F49-A180-307BC74BF9C1}" type="presParOf" srcId="{4FBB03DB-3223-46D8-ADC5-0E39ABFB0E9C}" destId="{B7E556A1-90ED-446A-8D8B-6761261ADDEE}" srcOrd="2" destOrd="0" presId="urn:microsoft.com/office/officeart/2005/8/layout/hProcess4"/>
    <dgm:cxn modelId="{739020B7-A2B7-476F-A950-245D660D9A2D}" type="presParOf" srcId="{4FBB03DB-3223-46D8-ADC5-0E39ABFB0E9C}" destId="{6811449F-A350-40FA-9DCC-8F8E8D347633}" srcOrd="3" destOrd="0" presId="urn:microsoft.com/office/officeart/2005/8/layout/hProcess4"/>
    <dgm:cxn modelId="{5AA2871C-49F0-4480-A542-760B17B04B84}" type="presParOf" srcId="{4FBB03DB-3223-46D8-ADC5-0E39ABFB0E9C}" destId="{F5A16886-F889-41A1-BC85-8A1CC4544B58}" srcOrd="4" destOrd="0" presId="urn:microsoft.com/office/officeart/2005/8/layout/hProcess4"/>
    <dgm:cxn modelId="{B450435A-E35C-4F62-825D-DD8B0DC18D0A}" type="presParOf" srcId="{1040A582-1AC1-420A-9E60-3FC9D3646583}" destId="{A86776D0-DACD-4863-B643-95974D968F77}" srcOrd="3" destOrd="0" presId="urn:microsoft.com/office/officeart/2005/8/layout/hProcess4"/>
    <dgm:cxn modelId="{FC0CDA2C-22EE-4560-BCB1-6A463C1168D6}" type="presParOf" srcId="{1040A582-1AC1-420A-9E60-3FC9D3646583}" destId="{4C501D98-7ECD-4463-B564-D8A266E06E29}" srcOrd="4" destOrd="0" presId="urn:microsoft.com/office/officeart/2005/8/layout/hProcess4"/>
    <dgm:cxn modelId="{2CFE5E25-A0C1-4AA0-B373-4F5E1C204893}" type="presParOf" srcId="{4C501D98-7ECD-4463-B564-D8A266E06E29}" destId="{4FE380AA-D3CA-4A7B-9794-E77EF3E96196}" srcOrd="0" destOrd="0" presId="urn:microsoft.com/office/officeart/2005/8/layout/hProcess4"/>
    <dgm:cxn modelId="{43485DBD-1A9D-48B9-B392-3E5515A26293}" type="presParOf" srcId="{4C501D98-7ECD-4463-B564-D8A266E06E29}" destId="{69305424-DCE5-467F-A570-4200DAAF530F}" srcOrd="1" destOrd="0" presId="urn:microsoft.com/office/officeart/2005/8/layout/hProcess4"/>
    <dgm:cxn modelId="{CC26DE6B-8FD6-4B7F-A8E3-B6385AAEF184}" type="presParOf" srcId="{4C501D98-7ECD-4463-B564-D8A266E06E29}" destId="{EBA637E4-E3C2-4875-A4A2-8D202B4BC262}" srcOrd="2" destOrd="0" presId="urn:microsoft.com/office/officeart/2005/8/layout/hProcess4"/>
    <dgm:cxn modelId="{B0AC9FD7-0B28-4A2F-B181-2188D2F5E792}" type="presParOf" srcId="{4C501D98-7ECD-4463-B564-D8A266E06E29}" destId="{0F2E4B1B-F328-476D-B210-E3E7969CAE17}" srcOrd="3" destOrd="0" presId="urn:microsoft.com/office/officeart/2005/8/layout/hProcess4"/>
    <dgm:cxn modelId="{8F59BFD4-04DA-4B12-890B-8D0F6FB1F6AD}" type="presParOf" srcId="{4C501D98-7ECD-4463-B564-D8A266E06E29}" destId="{BAB76373-668B-4F04-8B54-FD638F7CDEB6}" srcOrd="4" destOrd="0" presId="urn:microsoft.com/office/officeart/2005/8/layout/hProcess4"/>
  </dgm:cxnLst>
  <dgm:bg>
    <a:noFill/>
  </dgm:bg>
  <dgm:whole>
    <a:effectLst>
      <a:reflection stA="45000" endPos="65000" dist="127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B6BCF-A2D6-41A7-BC16-A7166C713F5D}" type="doc">
      <dgm:prSet loTypeId="urn:microsoft.com/office/officeart/2005/8/layout/defaul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916E32-27FF-4807-9F2A-FB294D823761}">
      <dgm:prSet/>
      <dgm:spPr>
        <a:solidFill>
          <a:schemeClr val="tx2"/>
        </a:solidFill>
      </dgm:spPr>
      <dgm:t>
        <a:bodyPr/>
        <a:lstStyle/>
        <a:p>
          <a:r>
            <a:rPr lang="it-IT" dirty="0"/>
            <a:t>Partecipanti ad eventi</a:t>
          </a:r>
          <a:endParaRPr lang="en-US" dirty="0"/>
        </a:p>
      </dgm:t>
    </dgm:pt>
    <dgm:pt modelId="{543117FC-152D-4574-B3D1-633FBC79FB94}" type="parTrans" cxnId="{2344FC19-8845-4310-9F1E-9BC6A75C2465}">
      <dgm:prSet/>
      <dgm:spPr/>
      <dgm:t>
        <a:bodyPr/>
        <a:lstStyle/>
        <a:p>
          <a:endParaRPr lang="en-US"/>
        </a:p>
      </dgm:t>
    </dgm:pt>
    <dgm:pt modelId="{9D79EABB-345D-45BA-98C4-1F08C0DC21BD}" type="sibTrans" cxnId="{2344FC19-8845-4310-9F1E-9BC6A75C2465}">
      <dgm:prSet/>
      <dgm:spPr/>
      <dgm:t>
        <a:bodyPr/>
        <a:lstStyle/>
        <a:p>
          <a:endParaRPr lang="en-US"/>
        </a:p>
      </dgm:t>
    </dgm:pt>
    <dgm:pt modelId="{183DF8E7-B7A8-4981-8E84-86796AA1110C}">
      <dgm:prSet/>
      <dgm:spPr>
        <a:solidFill>
          <a:schemeClr val="tx2"/>
        </a:solidFill>
        <a:effectLst>
          <a:outerShdw blurRad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it-IT" dirty="0"/>
            <a:t>Le Visite In Azienda</a:t>
          </a:r>
          <a:endParaRPr lang="en-US" dirty="0"/>
        </a:p>
      </dgm:t>
    </dgm:pt>
    <dgm:pt modelId="{CB833D84-062E-46C2-AD20-DA99C4E1B226}" type="parTrans" cxnId="{CDEDD987-D118-4DC0-B460-BD472257538E}">
      <dgm:prSet/>
      <dgm:spPr/>
      <dgm:t>
        <a:bodyPr/>
        <a:lstStyle/>
        <a:p>
          <a:endParaRPr lang="en-US"/>
        </a:p>
      </dgm:t>
    </dgm:pt>
    <dgm:pt modelId="{15FE6EAB-5944-4B49-87AD-291519689155}" type="sibTrans" cxnId="{CDEDD987-D118-4DC0-B460-BD472257538E}">
      <dgm:prSet/>
      <dgm:spPr/>
      <dgm:t>
        <a:bodyPr/>
        <a:lstStyle/>
        <a:p>
          <a:endParaRPr lang="en-US"/>
        </a:p>
      </dgm:t>
    </dgm:pt>
    <dgm:pt modelId="{245CD744-ED5A-49EC-B1F2-4F45107C440B}">
      <dgm:prSet/>
      <dgm:spPr>
        <a:solidFill>
          <a:schemeClr val="tx2"/>
        </a:solidFill>
      </dgm:spPr>
      <dgm:t>
        <a:bodyPr/>
        <a:lstStyle/>
        <a:p>
          <a:r>
            <a:rPr lang="it-IT" dirty="0"/>
            <a:t>Le Visite Ai Laboratori</a:t>
          </a:r>
          <a:endParaRPr lang="en-US" dirty="0"/>
        </a:p>
      </dgm:t>
    </dgm:pt>
    <dgm:pt modelId="{002133A9-184F-4408-B367-84F11FAF10D9}" type="parTrans" cxnId="{570612E1-70C4-4E0A-A303-230AAE55D50D}">
      <dgm:prSet/>
      <dgm:spPr/>
      <dgm:t>
        <a:bodyPr/>
        <a:lstStyle/>
        <a:p>
          <a:endParaRPr lang="en-US"/>
        </a:p>
      </dgm:t>
    </dgm:pt>
    <dgm:pt modelId="{1A1CFE97-95F9-4C3B-AF13-7F8D873E6E7F}" type="sibTrans" cxnId="{570612E1-70C4-4E0A-A303-230AAE55D50D}">
      <dgm:prSet/>
      <dgm:spPr/>
      <dgm:t>
        <a:bodyPr/>
        <a:lstStyle/>
        <a:p>
          <a:endParaRPr lang="en-US"/>
        </a:p>
      </dgm:t>
    </dgm:pt>
    <dgm:pt modelId="{59560B56-5E06-465F-900C-98C17CBD0D6E}">
      <dgm:prSet/>
      <dgm:spPr>
        <a:solidFill>
          <a:schemeClr val="tx2"/>
        </a:solidFill>
      </dgm:spPr>
      <dgm:t>
        <a:bodyPr/>
        <a:lstStyle/>
        <a:p>
          <a:r>
            <a:rPr lang="it-IT"/>
            <a:t>I Mailing</a:t>
          </a:r>
          <a:endParaRPr lang="en-US" dirty="0"/>
        </a:p>
      </dgm:t>
    </dgm:pt>
    <dgm:pt modelId="{D6848D99-7E19-4B75-9244-E83029239727}" type="parTrans" cxnId="{791D1A40-9A2A-4F2F-AC42-2C1097EB6ADA}">
      <dgm:prSet/>
      <dgm:spPr/>
      <dgm:t>
        <a:bodyPr/>
        <a:lstStyle/>
        <a:p>
          <a:endParaRPr lang="en-US"/>
        </a:p>
      </dgm:t>
    </dgm:pt>
    <dgm:pt modelId="{5D30880E-7D49-46CE-BA30-50B4B202A83F}" type="sibTrans" cxnId="{791D1A40-9A2A-4F2F-AC42-2C1097EB6ADA}">
      <dgm:prSet/>
      <dgm:spPr/>
      <dgm:t>
        <a:bodyPr/>
        <a:lstStyle/>
        <a:p>
          <a:endParaRPr lang="en-US"/>
        </a:p>
      </dgm:t>
    </dgm:pt>
    <dgm:pt modelId="{801F75B4-243E-48ED-A15A-B4164054DFAC}">
      <dgm:prSet/>
      <dgm:spPr>
        <a:solidFill>
          <a:schemeClr val="tx2"/>
        </a:solidFill>
      </dgm:spPr>
      <dgm:t>
        <a:bodyPr/>
        <a:lstStyle/>
        <a:p>
          <a:r>
            <a:rPr lang="it-IT" dirty="0"/>
            <a:t>I Recapiti Telefonici</a:t>
          </a:r>
          <a:endParaRPr lang="en-US" dirty="0"/>
        </a:p>
      </dgm:t>
    </dgm:pt>
    <dgm:pt modelId="{82B0A086-697D-424B-BD23-8312187C11C1}" type="parTrans" cxnId="{69AEDC3B-F45F-4C4F-B821-BA679C7D8114}">
      <dgm:prSet/>
      <dgm:spPr/>
      <dgm:t>
        <a:bodyPr/>
        <a:lstStyle/>
        <a:p>
          <a:endParaRPr lang="en-US"/>
        </a:p>
      </dgm:t>
    </dgm:pt>
    <dgm:pt modelId="{DE5E9052-E11F-4112-88A7-6E5CD299210B}" type="sibTrans" cxnId="{69AEDC3B-F45F-4C4F-B821-BA679C7D8114}">
      <dgm:prSet/>
      <dgm:spPr/>
      <dgm:t>
        <a:bodyPr/>
        <a:lstStyle/>
        <a:p>
          <a:endParaRPr lang="en-US"/>
        </a:p>
      </dgm:t>
    </dgm:pt>
    <dgm:pt modelId="{F2D059E8-19DA-4508-9220-C8C0159DD861}">
      <dgm:prSet/>
      <dgm:spPr>
        <a:solidFill>
          <a:schemeClr val="tx2"/>
        </a:solidFill>
      </dgm:spPr>
      <dgm:t>
        <a:bodyPr/>
        <a:lstStyle/>
        <a:p>
          <a:r>
            <a:rPr lang="it-IT" dirty="0"/>
            <a:t>Gli Incontri Di Vario Genere</a:t>
          </a:r>
          <a:endParaRPr lang="en-US" dirty="0"/>
        </a:p>
      </dgm:t>
    </dgm:pt>
    <dgm:pt modelId="{99448523-3DA6-46F7-9E76-C0366681D757}" type="parTrans" cxnId="{B6681247-540B-4D4D-9970-6B3B0F4330B3}">
      <dgm:prSet/>
      <dgm:spPr/>
      <dgm:t>
        <a:bodyPr/>
        <a:lstStyle/>
        <a:p>
          <a:endParaRPr lang="en-US"/>
        </a:p>
      </dgm:t>
    </dgm:pt>
    <dgm:pt modelId="{43620117-BA57-4954-B84D-8360B687EE5E}" type="sibTrans" cxnId="{B6681247-540B-4D4D-9970-6B3B0F4330B3}">
      <dgm:prSet/>
      <dgm:spPr/>
      <dgm:t>
        <a:bodyPr/>
        <a:lstStyle/>
        <a:p>
          <a:endParaRPr lang="en-US"/>
        </a:p>
      </dgm:t>
    </dgm:pt>
    <dgm:pt modelId="{3EDFDC55-351F-4FD2-8C6C-D37CCC4653D1}" type="pres">
      <dgm:prSet presAssocID="{8BDB6BCF-A2D6-41A7-BC16-A7166C713F5D}" presName="diagram" presStyleCnt="0">
        <dgm:presLayoutVars>
          <dgm:dir/>
          <dgm:resizeHandles val="exact"/>
        </dgm:presLayoutVars>
      </dgm:prSet>
      <dgm:spPr/>
    </dgm:pt>
    <dgm:pt modelId="{B1D3D847-B218-4602-AC08-F223B4AB8698}" type="pres">
      <dgm:prSet presAssocID="{6C916E32-27FF-4807-9F2A-FB294D823761}" presName="node" presStyleLbl="node1" presStyleIdx="0" presStyleCnt="6">
        <dgm:presLayoutVars>
          <dgm:bulletEnabled val="1"/>
        </dgm:presLayoutVars>
      </dgm:prSet>
      <dgm:spPr/>
    </dgm:pt>
    <dgm:pt modelId="{6A25C6E5-8A4D-4F07-952A-97D8097A49DF}" type="pres">
      <dgm:prSet presAssocID="{9D79EABB-345D-45BA-98C4-1F08C0DC21BD}" presName="sibTrans" presStyleCnt="0"/>
      <dgm:spPr/>
    </dgm:pt>
    <dgm:pt modelId="{79366E9E-797D-4B31-BF94-D1914758443D}" type="pres">
      <dgm:prSet presAssocID="{183DF8E7-B7A8-4981-8E84-86796AA1110C}" presName="node" presStyleLbl="node1" presStyleIdx="1" presStyleCnt="6">
        <dgm:presLayoutVars>
          <dgm:bulletEnabled val="1"/>
        </dgm:presLayoutVars>
      </dgm:prSet>
      <dgm:spPr/>
    </dgm:pt>
    <dgm:pt modelId="{B82FEF65-83C2-4D08-8A55-9EDB1D2EEE60}" type="pres">
      <dgm:prSet presAssocID="{15FE6EAB-5944-4B49-87AD-291519689155}" presName="sibTrans" presStyleCnt="0"/>
      <dgm:spPr/>
    </dgm:pt>
    <dgm:pt modelId="{2188F7CD-77C7-4679-8F88-FFC215A5C26D}" type="pres">
      <dgm:prSet presAssocID="{245CD744-ED5A-49EC-B1F2-4F45107C440B}" presName="node" presStyleLbl="node1" presStyleIdx="2" presStyleCnt="6">
        <dgm:presLayoutVars>
          <dgm:bulletEnabled val="1"/>
        </dgm:presLayoutVars>
      </dgm:prSet>
      <dgm:spPr/>
    </dgm:pt>
    <dgm:pt modelId="{4FCAB4A8-7F9E-47D5-968C-AC05BB8D969A}" type="pres">
      <dgm:prSet presAssocID="{1A1CFE97-95F9-4C3B-AF13-7F8D873E6E7F}" presName="sibTrans" presStyleCnt="0"/>
      <dgm:spPr/>
    </dgm:pt>
    <dgm:pt modelId="{7D176B8F-4C09-42F8-9849-4507E1DA2082}" type="pres">
      <dgm:prSet presAssocID="{59560B56-5E06-465F-900C-98C17CBD0D6E}" presName="node" presStyleLbl="node1" presStyleIdx="3" presStyleCnt="6">
        <dgm:presLayoutVars>
          <dgm:bulletEnabled val="1"/>
        </dgm:presLayoutVars>
      </dgm:prSet>
      <dgm:spPr/>
    </dgm:pt>
    <dgm:pt modelId="{B996EE92-C5AD-498A-BD99-6E30FBA233FA}" type="pres">
      <dgm:prSet presAssocID="{5D30880E-7D49-46CE-BA30-50B4B202A83F}" presName="sibTrans" presStyleCnt="0"/>
      <dgm:spPr/>
    </dgm:pt>
    <dgm:pt modelId="{BD328CC6-7083-4148-A97E-0673D94D0D36}" type="pres">
      <dgm:prSet presAssocID="{801F75B4-243E-48ED-A15A-B4164054DFAC}" presName="node" presStyleLbl="node1" presStyleIdx="4" presStyleCnt="6">
        <dgm:presLayoutVars>
          <dgm:bulletEnabled val="1"/>
        </dgm:presLayoutVars>
      </dgm:prSet>
      <dgm:spPr/>
    </dgm:pt>
    <dgm:pt modelId="{4C8D93DF-30BC-4D91-ACA1-D63F5AA08307}" type="pres">
      <dgm:prSet presAssocID="{DE5E9052-E11F-4112-88A7-6E5CD299210B}" presName="sibTrans" presStyleCnt="0"/>
      <dgm:spPr/>
    </dgm:pt>
    <dgm:pt modelId="{3CC36915-C343-4589-B161-05FCEBCAA820}" type="pres">
      <dgm:prSet presAssocID="{F2D059E8-19DA-4508-9220-C8C0159DD861}" presName="node" presStyleLbl="node1" presStyleIdx="5" presStyleCnt="6">
        <dgm:presLayoutVars>
          <dgm:bulletEnabled val="1"/>
        </dgm:presLayoutVars>
      </dgm:prSet>
      <dgm:spPr/>
    </dgm:pt>
  </dgm:ptLst>
  <dgm:cxnLst>
    <dgm:cxn modelId="{2344FC19-8845-4310-9F1E-9BC6A75C2465}" srcId="{8BDB6BCF-A2D6-41A7-BC16-A7166C713F5D}" destId="{6C916E32-27FF-4807-9F2A-FB294D823761}" srcOrd="0" destOrd="0" parTransId="{543117FC-152D-4574-B3D1-633FBC79FB94}" sibTransId="{9D79EABB-345D-45BA-98C4-1F08C0DC21BD}"/>
    <dgm:cxn modelId="{D89B4920-8730-4B33-960A-AF9EF60D3EBC}" type="presOf" srcId="{59560B56-5E06-465F-900C-98C17CBD0D6E}" destId="{7D176B8F-4C09-42F8-9849-4507E1DA2082}" srcOrd="0" destOrd="0" presId="urn:microsoft.com/office/officeart/2005/8/layout/default"/>
    <dgm:cxn modelId="{533AA930-644B-4DAA-9EF3-F522CC156E78}" type="presOf" srcId="{183DF8E7-B7A8-4981-8E84-86796AA1110C}" destId="{79366E9E-797D-4B31-BF94-D1914758443D}" srcOrd="0" destOrd="0" presId="urn:microsoft.com/office/officeart/2005/8/layout/default"/>
    <dgm:cxn modelId="{69AEDC3B-F45F-4C4F-B821-BA679C7D8114}" srcId="{8BDB6BCF-A2D6-41A7-BC16-A7166C713F5D}" destId="{801F75B4-243E-48ED-A15A-B4164054DFAC}" srcOrd="4" destOrd="0" parTransId="{82B0A086-697D-424B-BD23-8312187C11C1}" sibTransId="{DE5E9052-E11F-4112-88A7-6E5CD299210B}"/>
    <dgm:cxn modelId="{791D1A40-9A2A-4F2F-AC42-2C1097EB6ADA}" srcId="{8BDB6BCF-A2D6-41A7-BC16-A7166C713F5D}" destId="{59560B56-5E06-465F-900C-98C17CBD0D6E}" srcOrd="3" destOrd="0" parTransId="{D6848D99-7E19-4B75-9244-E83029239727}" sibTransId="{5D30880E-7D49-46CE-BA30-50B4B202A83F}"/>
    <dgm:cxn modelId="{B6681247-540B-4D4D-9970-6B3B0F4330B3}" srcId="{8BDB6BCF-A2D6-41A7-BC16-A7166C713F5D}" destId="{F2D059E8-19DA-4508-9220-C8C0159DD861}" srcOrd="5" destOrd="0" parTransId="{99448523-3DA6-46F7-9E76-C0366681D757}" sibTransId="{43620117-BA57-4954-B84D-8360B687EE5E}"/>
    <dgm:cxn modelId="{A326A17F-EB86-464D-B6CF-F9949658EC03}" type="presOf" srcId="{245CD744-ED5A-49EC-B1F2-4F45107C440B}" destId="{2188F7CD-77C7-4679-8F88-FFC215A5C26D}" srcOrd="0" destOrd="0" presId="urn:microsoft.com/office/officeart/2005/8/layout/default"/>
    <dgm:cxn modelId="{CDEDD987-D118-4DC0-B460-BD472257538E}" srcId="{8BDB6BCF-A2D6-41A7-BC16-A7166C713F5D}" destId="{183DF8E7-B7A8-4981-8E84-86796AA1110C}" srcOrd="1" destOrd="0" parTransId="{CB833D84-062E-46C2-AD20-DA99C4E1B226}" sibTransId="{15FE6EAB-5944-4B49-87AD-291519689155}"/>
    <dgm:cxn modelId="{ED563D90-EDF6-4B16-9728-7D2EBBE6E4FD}" type="presOf" srcId="{801F75B4-243E-48ED-A15A-B4164054DFAC}" destId="{BD328CC6-7083-4148-A97E-0673D94D0D36}" srcOrd="0" destOrd="0" presId="urn:microsoft.com/office/officeart/2005/8/layout/default"/>
    <dgm:cxn modelId="{59CE9095-DCA1-4B17-BC6C-581A1E03866B}" type="presOf" srcId="{F2D059E8-19DA-4508-9220-C8C0159DD861}" destId="{3CC36915-C343-4589-B161-05FCEBCAA820}" srcOrd="0" destOrd="0" presId="urn:microsoft.com/office/officeart/2005/8/layout/default"/>
    <dgm:cxn modelId="{D0FE25CA-E1DD-43E5-AAA4-08552A2C5A6A}" type="presOf" srcId="{8BDB6BCF-A2D6-41A7-BC16-A7166C713F5D}" destId="{3EDFDC55-351F-4FD2-8C6C-D37CCC4653D1}" srcOrd="0" destOrd="0" presId="urn:microsoft.com/office/officeart/2005/8/layout/default"/>
    <dgm:cxn modelId="{570612E1-70C4-4E0A-A303-230AAE55D50D}" srcId="{8BDB6BCF-A2D6-41A7-BC16-A7166C713F5D}" destId="{245CD744-ED5A-49EC-B1F2-4F45107C440B}" srcOrd="2" destOrd="0" parTransId="{002133A9-184F-4408-B367-84F11FAF10D9}" sibTransId="{1A1CFE97-95F9-4C3B-AF13-7F8D873E6E7F}"/>
    <dgm:cxn modelId="{E8DDFBE9-65FA-4DB4-B356-D74638CE3C4C}" type="presOf" srcId="{6C916E32-27FF-4807-9F2A-FB294D823761}" destId="{B1D3D847-B218-4602-AC08-F223B4AB8698}" srcOrd="0" destOrd="0" presId="urn:microsoft.com/office/officeart/2005/8/layout/default"/>
    <dgm:cxn modelId="{F577322C-98BB-4372-8228-B15068661D65}" type="presParOf" srcId="{3EDFDC55-351F-4FD2-8C6C-D37CCC4653D1}" destId="{B1D3D847-B218-4602-AC08-F223B4AB8698}" srcOrd="0" destOrd="0" presId="urn:microsoft.com/office/officeart/2005/8/layout/default"/>
    <dgm:cxn modelId="{9778CBA1-0900-4C93-8747-358C4327ED82}" type="presParOf" srcId="{3EDFDC55-351F-4FD2-8C6C-D37CCC4653D1}" destId="{6A25C6E5-8A4D-4F07-952A-97D8097A49DF}" srcOrd="1" destOrd="0" presId="urn:microsoft.com/office/officeart/2005/8/layout/default"/>
    <dgm:cxn modelId="{B320D6C6-9E93-4995-BF4B-717DCD497F80}" type="presParOf" srcId="{3EDFDC55-351F-4FD2-8C6C-D37CCC4653D1}" destId="{79366E9E-797D-4B31-BF94-D1914758443D}" srcOrd="2" destOrd="0" presId="urn:microsoft.com/office/officeart/2005/8/layout/default"/>
    <dgm:cxn modelId="{732ECC94-94F4-4023-8078-AA1D61DFA13D}" type="presParOf" srcId="{3EDFDC55-351F-4FD2-8C6C-D37CCC4653D1}" destId="{B82FEF65-83C2-4D08-8A55-9EDB1D2EEE60}" srcOrd="3" destOrd="0" presId="urn:microsoft.com/office/officeart/2005/8/layout/default"/>
    <dgm:cxn modelId="{C39213F5-55C0-4418-BEA5-7ED928075B5C}" type="presParOf" srcId="{3EDFDC55-351F-4FD2-8C6C-D37CCC4653D1}" destId="{2188F7CD-77C7-4679-8F88-FFC215A5C26D}" srcOrd="4" destOrd="0" presId="urn:microsoft.com/office/officeart/2005/8/layout/default"/>
    <dgm:cxn modelId="{66B485C9-9F9E-45AF-B7F1-13B90F9B6D94}" type="presParOf" srcId="{3EDFDC55-351F-4FD2-8C6C-D37CCC4653D1}" destId="{4FCAB4A8-7F9E-47D5-968C-AC05BB8D969A}" srcOrd="5" destOrd="0" presId="urn:microsoft.com/office/officeart/2005/8/layout/default"/>
    <dgm:cxn modelId="{866E65F0-4543-46CD-8B8E-07A844C97F8F}" type="presParOf" srcId="{3EDFDC55-351F-4FD2-8C6C-D37CCC4653D1}" destId="{7D176B8F-4C09-42F8-9849-4507E1DA2082}" srcOrd="6" destOrd="0" presId="urn:microsoft.com/office/officeart/2005/8/layout/default"/>
    <dgm:cxn modelId="{4377CA34-4236-42E8-9805-A955CB17DE3D}" type="presParOf" srcId="{3EDFDC55-351F-4FD2-8C6C-D37CCC4653D1}" destId="{B996EE92-C5AD-498A-BD99-6E30FBA233FA}" srcOrd="7" destOrd="0" presId="urn:microsoft.com/office/officeart/2005/8/layout/default"/>
    <dgm:cxn modelId="{36A25DDE-A98C-4447-B459-7F54797B7545}" type="presParOf" srcId="{3EDFDC55-351F-4FD2-8C6C-D37CCC4653D1}" destId="{BD328CC6-7083-4148-A97E-0673D94D0D36}" srcOrd="8" destOrd="0" presId="urn:microsoft.com/office/officeart/2005/8/layout/default"/>
    <dgm:cxn modelId="{2140F11E-2130-47B3-AC9F-CC84862E8253}" type="presParOf" srcId="{3EDFDC55-351F-4FD2-8C6C-D37CCC4653D1}" destId="{4C8D93DF-30BC-4D91-ACA1-D63F5AA08307}" srcOrd="9" destOrd="0" presId="urn:microsoft.com/office/officeart/2005/8/layout/default"/>
    <dgm:cxn modelId="{C069F8C0-F5C6-4641-8EF0-35C2A16BB8A0}" type="presParOf" srcId="{3EDFDC55-351F-4FD2-8C6C-D37CCC4653D1}" destId="{3CC36915-C343-4589-B161-05FCEBCAA820}" srcOrd="10" destOrd="0" presId="urn:microsoft.com/office/officeart/2005/8/layout/defaul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AB5A02-596E-40FD-96A6-D4498EFF3206}" type="doc">
      <dgm:prSet loTypeId="urn:microsoft.com/office/officeart/2016/7/layout/RepeatingBendingProcessNew" loCatId="process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2E7359-F457-41D5-85AE-ECDA14447F58}">
      <dgm:prSet/>
      <dgm:spPr/>
      <dgm:t>
        <a:bodyPr/>
        <a:lstStyle/>
        <a:p>
          <a:r>
            <a:rPr lang="it-IT"/>
            <a:t>Nome</a:t>
          </a:r>
          <a:endParaRPr lang="en-US"/>
        </a:p>
      </dgm:t>
    </dgm:pt>
    <dgm:pt modelId="{8AD6E828-066E-49EB-B2F8-89FEE7CCB987}" type="parTrans" cxnId="{C8EB38D2-ACF5-4CC1-B57B-15C0B6C2DF68}">
      <dgm:prSet/>
      <dgm:spPr/>
      <dgm:t>
        <a:bodyPr/>
        <a:lstStyle/>
        <a:p>
          <a:endParaRPr lang="en-US"/>
        </a:p>
      </dgm:t>
    </dgm:pt>
    <dgm:pt modelId="{BF451DCB-D88D-4DA9-A829-684AD96C658D}" type="sibTrans" cxnId="{C8EB38D2-ACF5-4CC1-B57B-15C0B6C2DF68}">
      <dgm:prSet phldrT="1"/>
      <dgm:spPr/>
      <dgm:t>
        <a:bodyPr/>
        <a:lstStyle/>
        <a:p>
          <a:endParaRPr lang="en-US"/>
        </a:p>
      </dgm:t>
    </dgm:pt>
    <dgm:pt modelId="{56752889-0C6A-4F5F-9A0F-0E9869903421}">
      <dgm:prSet/>
      <dgm:spPr/>
      <dgm:t>
        <a:bodyPr/>
        <a:lstStyle/>
        <a:p>
          <a:r>
            <a:rPr lang="it-IT" dirty="0"/>
            <a:t>Cognome</a:t>
          </a:r>
          <a:endParaRPr lang="en-US" dirty="0"/>
        </a:p>
      </dgm:t>
    </dgm:pt>
    <dgm:pt modelId="{0133EBC9-78CC-4360-8B9C-CC329B1353EE}" type="parTrans" cxnId="{C40DCB61-E034-4B36-A694-FD67452536FA}">
      <dgm:prSet/>
      <dgm:spPr/>
      <dgm:t>
        <a:bodyPr/>
        <a:lstStyle/>
        <a:p>
          <a:endParaRPr lang="en-US"/>
        </a:p>
      </dgm:t>
    </dgm:pt>
    <dgm:pt modelId="{BAA592CA-148C-45A7-A3D1-50BB07DAAE11}" type="sibTrans" cxnId="{C40DCB61-E034-4B36-A694-FD67452536FA}">
      <dgm:prSet phldrT="2"/>
      <dgm:spPr/>
      <dgm:t>
        <a:bodyPr/>
        <a:lstStyle/>
        <a:p>
          <a:endParaRPr lang="en-US"/>
        </a:p>
      </dgm:t>
    </dgm:pt>
    <dgm:pt modelId="{4B4BEC78-93DC-40E4-BB11-9E192AC36D6E}">
      <dgm:prSet/>
      <dgm:spPr/>
      <dgm:t>
        <a:bodyPr/>
        <a:lstStyle/>
        <a:p>
          <a:r>
            <a:rPr lang="it-IT" dirty="0"/>
            <a:t>Recapiti Telefonici</a:t>
          </a:r>
          <a:endParaRPr lang="en-US" dirty="0"/>
        </a:p>
      </dgm:t>
    </dgm:pt>
    <dgm:pt modelId="{4DB4F2D1-EE01-4C23-82EB-C46D359251D8}" type="parTrans" cxnId="{17625E37-3261-40DE-AFC8-16EEEDD79869}">
      <dgm:prSet/>
      <dgm:spPr/>
      <dgm:t>
        <a:bodyPr/>
        <a:lstStyle/>
        <a:p>
          <a:endParaRPr lang="en-US"/>
        </a:p>
      </dgm:t>
    </dgm:pt>
    <dgm:pt modelId="{A445ADC7-90C3-4E3E-8239-E53695F4E930}" type="sibTrans" cxnId="{17625E37-3261-40DE-AFC8-16EEEDD79869}">
      <dgm:prSet phldrT="3"/>
      <dgm:spPr/>
      <dgm:t>
        <a:bodyPr/>
        <a:lstStyle/>
        <a:p>
          <a:endParaRPr lang="en-US"/>
        </a:p>
      </dgm:t>
    </dgm:pt>
    <dgm:pt modelId="{2D810B29-AF59-4BD4-B70A-D1D8C01E627C}">
      <dgm:prSet/>
      <dgm:spPr/>
      <dgm:t>
        <a:bodyPr/>
        <a:lstStyle/>
        <a:p>
          <a:r>
            <a:rPr lang="it-IT" dirty="0"/>
            <a:t>Indirizzo Ufficio</a:t>
          </a:r>
          <a:endParaRPr lang="en-US" dirty="0"/>
        </a:p>
      </dgm:t>
    </dgm:pt>
    <dgm:pt modelId="{61CB61A9-4D2B-456F-A496-75A9A3F033A6}" type="parTrans" cxnId="{6B5557F5-5DBC-4980-9655-604CAB426027}">
      <dgm:prSet/>
      <dgm:spPr/>
      <dgm:t>
        <a:bodyPr/>
        <a:lstStyle/>
        <a:p>
          <a:endParaRPr lang="en-US"/>
        </a:p>
      </dgm:t>
    </dgm:pt>
    <dgm:pt modelId="{1E0E1E6E-75AF-46B3-9931-152F77313167}" type="sibTrans" cxnId="{6B5557F5-5DBC-4980-9655-604CAB426027}">
      <dgm:prSet phldrT="4"/>
      <dgm:spPr/>
      <dgm:t>
        <a:bodyPr/>
        <a:lstStyle/>
        <a:p>
          <a:endParaRPr lang="en-US"/>
        </a:p>
      </dgm:t>
    </dgm:pt>
    <dgm:pt modelId="{C77F0368-6507-4B2D-B343-C051E60DA79A}">
      <dgm:prSet/>
      <dgm:spPr/>
      <dgm:t>
        <a:bodyPr/>
        <a:lstStyle/>
        <a:p>
          <a:r>
            <a:rPr lang="it-IT"/>
            <a:t>Sito Web</a:t>
          </a:r>
          <a:endParaRPr lang="en-US"/>
        </a:p>
      </dgm:t>
    </dgm:pt>
    <dgm:pt modelId="{0ED95532-7F8F-4477-8542-E53412AC917F}" type="parTrans" cxnId="{BC90DA2F-B3DE-4EC3-88C4-7A036A9A6F43}">
      <dgm:prSet/>
      <dgm:spPr/>
      <dgm:t>
        <a:bodyPr/>
        <a:lstStyle/>
        <a:p>
          <a:endParaRPr lang="en-US"/>
        </a:p>
      </dgm:t>
    </dgm:pt>
    <dgm:pt modelId="{ECBED476-BF2C-477B-BA40-2A94264473E6}" type="sibTrans" cxnId="{BC90DA2F-B3DE-4EC3-88C4-7A036A9A6F43}">
      <dgm:prSet phldrT="5"/>
      <dgm:spPr/>
      <dgm:t>
        <a:bodyPr/>
        <a:lstStyle/>
        <a:p>
          <a:endParaRPr lang="en-US"/>
        </a:p>
      </dgm:t>
    </dgm:pt>
    <dgm:pt modelId="{4383DAC6-1B13-4DFF-8B75-72DE22EA9635}">
      <dgm:prSet/>
      <dgm:spPr/>
      <dgm:t>
        <a:bodyPr/>
        <a:lstStyle/>
        <a:p>
          <a:r>
            <a:rPr lang="it-IT" dirty="0"/>
            <a:t>Ruolo/Posizione</a:t>
          </a:r>
          <a:endParaRPr lang="en-US" dirty="0"/>
        </a:p>
      </dgm:t>
    </dgm:pt>
    <dgm:pt modelId="{019F60BF-B4BF-473F-94B6-91528B14D934}" type="parTrans" cxnId="{40204E6E-2CE1-4C1C-ADB1-9A644EA31905}">
      <dgm:prSet/>
      <dgm:spPr/>
      <dgm:t>
        <a:bodyPr/>
        <a:lstStyle/>
        <a:p>
          <a:endParaRPr lang="en-US"/>
        </a:p>
      </dgm:t>
    </dgm:pt>
    <dgm:pt modelId="{F721F2A5-6ECF-41CA-9E67-BA07B5D86F3B}" type="sibTrans" cxnId="{40204E6E-2CE1-4C1C-ADB1-9A644EA31905}">
      <dgm:prSet phldrT="6"/>
      <dgm:spPr/>
      <dgm:t>
        <a:bodyPr/>
        <a:lstStyle/>
        <a:p>
          <a:endParaRPr lang="en-US"/>
        </a:p>
      </dgm:t>
    </dgm:pt>
    <dgm:pt modelId="{17BA4EFB-A2F4-42DE-B573-091BFBC7CEC6}">
      <dgm:prSet/>
      <dgm:spPr/>
      <dgm:t>
        <a:bodyPr/>
        <a:lstStyle/>
        <a:p>
          <a:r>
            <a:rPr lang="it-IT" dirty="0"/>
            <a:t>Ragione Sociale</a:t>
          </a:r>
          <a:endParaRPr lang="en-US" dirty="0"/>
        </a:p>
      </dgm:t>
    </dgm:pt>
    <dgm:pt modelId="{C5E4D330-0A20-4C82-8746-4B97A1B5B99B}" type="parTrans" cxnId="{B3353A38-A26C-4480-B65E-F923D546D9A1}">
      <dgm:prSet/>
      <dgm:spPr/>
      <dgm:t>
        <a:bodyPr/>
        <a:lstStyle/>
        <a:p>
          <a:endParaRPr lang="en-US"/>
        </a:p>
      </dgm:t>
    </dgm:pt>
    <dgm:pt modelId="{A1B87A9C-893D-4734-A902-56B8C2BE61B4}" type="sibTrans" cxnId="{B3353A38-A26C-4480-B65E-F923D546D9A1}">
      <dgm:prSet phldrT="7"/>
      <dgm:spPr/>
      <dgm:t>
        <a:bodyPr/>
        <a:lstStyle/>
        <a:p>
          <a:endParaRPr lang="en-US"/>
        </a:p>
      </dgm:t>
    </dgm:pt>
    <dgm:pt modelId="{41775690-BE19-42CB-B8B5-2BCEB3E7483D}">
      <dgm:prSet/>
      <dgm:spPr/>
      <dgm:t>
        <a:bodyPr/>
        <a:lstStyle/>
        <a:p>
          <a:r>
            <a:rPr lang="en-US" dirty="0"/>
            <a:t>Email</a:t>
          </a:r>
        </a:p>
      </dgm:t>
    </dgm:pt>
    <dgm:pt modelId="{C289B7D1-EEB7-40E5-A00B-4DE021E02FEE}" type="parTrans" cxnId="{8F9494EA-5573-431B-A831-F3FBFF91DB09}">
      <dgm:prSet/>
      <dgm:spPr/>
      <dgm:t>
        <a:bodyPr/>
        <a:lstStyle/>
        <a:p>
          <a:endParaRPr lang="it-IT"/>
        </a:p>
      </dgm:t>
    </dgm:pt>
    <dgm:pt modelId="{1D4ADC0A-6091-4166-9863-8DD2399CB815}" type="sibTrans" cxnId="{8F9494EA-5573-431B-A831-F3FBFF91DB09}">
      <dgm:prSet/>
      <dgm:spPr/>
      <dgm:t>
        <a:bodyPr/>
        <a:lstStyle/>
        <a:p>
          <a:endParaRPr lang="it-IT"/>
        </a:p>
      </dgm:t>
    </dgm:pt>
    <dgm:pt modelId="{3B50ED3A-4C7B-4B9F-8962-0A4B7AE5253B}" type="pres">
      <dgm:prSet presAssocID="{46AB5A02-596E-40FD-96A6-D4498EFF3206}" presName="Name0" presStyleCnt="0">
        <dgm:presLayoutVars>
          <dgm:dir/>
          <dgm:resizeHandles val="exact"/>
        </dgm:presLayoutVars>
      </dgm:prSet>
      <dgm:spPr/>
    </dgm:pt>
    <dgm:pt modelId="{1B106FD1-0E20-418B-998D-365CBB762E42}" type="pres">
      <dgm:prSet presAssocID="{4B2E7359-F457-41D5-85AE-ECDA14447F58}" presName="node" presStyleLbl="node1" presStyleIdx="0" presStyleCnt="8">
        <dgm:presLayoutVars>
          <dgm:bulletEnabled val="1"/>
        </dgm:presLayoutVars>
      </dgm:prSet>
      <dgm:spPr/>
    </dgm:pt>
    <dgm:pt modelId="{A0796B18-0205-4271-91ED-C3A1C2479458}" type="pres">
      <dgm:prSet presAssocID="{BF451DCB-D88D-4DA9-A829-684AD96C658D}" presName="sibTrans" presStyleLbl="sibTrans1D1" presStyleIdx="0" presStyleCnt="7"/>
      <dgm:spPr/>
    </dgm:pt>
    <dgm:pt modelId="{0501AD80-60D9-475E-8E23-12CA958CB92C}" type="pres">
      <dgm:prSet presAssocID="{BF451DCB-D88D-4DA9-A829-684AD96C658D}" presName="connectorText" presStyleLbl="sibTrans1D1" presStyleIdx="0" presStyleCnt="7"/>
      <dgm:spPr/>
    </dgm:pt>
    <dgm:pt modelId="{E0246154-72F2-45E3-B3B3-FD016E92AAAF}" type="pres">
      <dgm:prSet presAssocID="{56752889-0C6A-4F5F-9A0F-0E9869903421}" presName="node" presStyleLbl="node1" presStyleIdx="1" presStyleCnt="8">
        <dgm:presLayoutVars>
          <dgm:bulletEnabled val="1"/>
        </dgm:presLayoutVars>
      </dgm:prSet>
      <dgm:spPr/>
    </dgm:pt>
    <dgm:pt modelId="{FF9B525D-B7E1-4C73-A3BA-5E379A82FE15}" type="pres">
      <dgm:prSet presAssocID="{BAA592CA-148C-45A7-A3D1-50BB07DAAE11}" presName="sibTrans" presStyleLbl="sibTrans1D1" presStyleIdx="1" presStyleCnt="7"/>
      <dgm:spPr/>
    </dgm:pt>
    <dgm:pt modelId="{DC0FE333-AC3E-4F7D-8194-97D6C63C7779}" type="pres">
      <dgm:prSet presAssocID="{BAA592CA-148C-45A7-A3D1-50BB07DAAE11}" presName="connectorText" presStyleLbl="sibTrans1D1" presStyleIdx="1" presStyleCnt="7"/>
      <dgm:spPr/>
    </dgm:pt>
    <dgm:pt modelId="{BD221150-D691-4C38-8C7B-27BDDFFF0DB6}" type="pres">
      <dgm:prSet presAssocID="{41775690-BE19-42CB-B8B5-2BCEB3E7483D}" presName="node" presStyleLbl="node1" presStyleIdx="2" presStyleCnt="8">
        <dgm:presLayoutVars>
          <dgm:bulletEnabled val="1"/>
        </dgm:presLayoutVars>
      </dgm:prSet>
      <dgm:spPr/>
    </dgm:pt>
    <dgm:pt modelId="{1BAC0652-A01D-4EF5-9D2D-E72B1C82FF03}" type="pres">
      <dgm:prSet presAssocID="{1D4ADC0A-6091-4166-9863-8DD2399CB815}" presName="sibTrans" presStyleLbl="sibTrans1D1" presStyleIdx="2" presStyleCnt="7"/>
      <dgm:spPr/>
    </dgm:pt>
    <dgm:pt modelId="{D9F6CBD4-D1BB-449D-B23F-FD1EFB1E6ADB}" type="pres">
      <dgm:prSet presAssocID="{1D4ADC0A-6091-4166-9863-8DD2399CB815}" presName="connectorText" presStyleLbl="sibTrans1D1" presStyleIdx="2" presStyleCnt="7"/>
      <dgm:spPr/>
    </dgm:pt>
    <dgm:pt modelId="{6F63A082-B24F-447C-B44B-CBF93A665AAA}" type="pres">
      <dgm:prSet presAssocID="{4B4BEC78-93DC-40E4-BB11-9E192AC36D6E}" presName="node" presStyleLbl="node1" presStyleIdx="3" presStyleCnt="8">
        <dgm:presLayoutVars>
          <dgm:bulletEnabled val="1"/>
        </dgm:presLayoutVars>
      </dgm:prSet>
      <dgm:spPr/>
    </dgm:pt>
    <dgm:pt modelId="{EB755003-71B9-4EE1-8CE9-676F7B42F9A3}" type="pres">
      <dgm:prSet presAssocID="{A445ADC7-90C3-4E3E-8239-E53695F4E930}" presName="sibTrans" presStyleLbl="sibTrans1D1" presStyleIdx="3" presStyleCnt="7"/>
      <dgm:spPr/>
    </dgm:pt>
    <dgm:pt modelId="{A99D8F99-2D65-49D4-8EDB-F2871301DA54}" type="pres">
      <dgm:prSet presAssocID="{A445ADC7-90C3-4E3E-8239-E53695F4E930}" presName="connectorText" presStyleLbl="sibTrans1D1" presStyleIdx="3" presStyleCnt="7"/>
      <dgm:spPr/>
    </dgm:pt>
    <dgm:pt modelId="{6E16F1F9-4E78-495A-9B09-4B03DA08F693}" type="pres">
      <dgm:prSet presAssocID="{2D810B29-AF59-4BD4-B70A-D1D8C01E627C}" presName="node" presStyleLbl="node1" presStyleIdx="4" presStyleCnt="8">
        <dgm:presLayoutVars>
          <dgm:bulletEnabled val="1"/>
        </dgm:presLayoutVars>
      </dgm:prSet>
      <dgm:spPr/>
    </dgm:pt>
    <dgm:pt modelId="{54EB586E-26E4-4A1D-8D1E-8E0B96EFD4A9}" type="pres">
      <dgm:prSet presAssocID="{1E0E1E6E-75AF-46B3-9931-152F77313167}" presName="sibTrans" presStyleLbl="sibTrans1D1" presStyleIdx="4" presStyleCnt="7"/>
      <dgm:spPr/>
    </dgm:pt>
    <dgm:pt modelId="{19BA9476-8406-4145-A394-0480D3DA272A}" type="pres">
      <dgm:prSet presAssocID="{1E0E1E6E-75AF-46B3-9931-152F77313167}" presName="connectorText" presStyleLbl="sibTrans1D1" presStyleIdx="4" presStyleCnt="7"/>
      <dgm:spPr/>
    </dgm:pt>
    <dgm:pt modelId="{60624E35-900A-4F85-8A3D-52308728B098}" type="pres">
      <dgm:prSet presAssocID="{C77F0368-6507-4B2D-B343-C051E60DA79A}" presName="node" presStyleLbl="node1" presStyleIdx="5" presStyleCnt="8">
        <dgm:presLayoutVars>
          <dgm:bulletEnabled val="1"/>
        </dgm:presLayoutVars>
      </dgm:prSet>
      <dgm:spPr/>
    </dgm:pt>
    <dgm:pt modelId="{79618138-6B93-478F-89C9-4A2984F8BEEE}" type="pres">
      <dgm:prSet presAssocID="{ECBED476-BF2C-477B-BA40-2A94264473E6}" presName="sibTrans" presStyleLbl="sibTrans1D1" presStyleIdx="5" presStyleCnt="7"/>
      <dgm:spPr/>
    </dgm:pt>
    <dgm:pt modelId="{3C3641BC-C8C8-4070-909C-BFB45BBF87EA}" type="pres">
      <dgm:prSet presAssocID="{ECBED476-BF2C-477B-BA40-2A94264473E6}" presName="connectorText" presStyleLbl="sibTrans1D1" presStyleIdx="5" presStyleCnt="7"/>
      <dgm:spPr/>
    </dgm:pt>
    <dgm:pt modelId="{00003DD4-22CE-4DC1-B758-D88D3B329B0E}" type="pres">
      <dgm:prSet presAssocID="{4383DAC6-1B13-4DFF-8B75-72DE22EA9635}" presName="node" presStyleLbl="node1" presStyleIdx="6" presStyleCnt="8">
        <dgm:presLayoutVars>
          <dgm:bulletEnabled val="1"/>
        </dgm:presLayoutVars>
      </dgm:prSet>
      <dgm:spPr/>
    </dgm:pt>
    <dgm:pt modelId="{4277FE3A-543D-4D91-87D6-781066308B6C}" type="pres">
      <dgm:prSet presAssocID="{F721F2A5-6ECF-41CA-9E67-BA07B5D86F3B}" presName="sibTrans" presStyleLbl="sibTrans1D1" presStyleIdx="6" presStyleCnt="7"/>
      <dgm:spPr/>
    </dgm:pt>
    <dgm:pt modelId="{1342AF20-9AAA-4396-AEDF-5304528D04AA}" type="pres">
      <dgm:prSet presAssocID="{F721F2A5-6ECF-41CA-9E67-BA07B5D86F3B}" presName="connectorText" presStyleLbl="sibTrans1D1" presStyleIdx="6" presStyleCnt="7"/>
      <dgm:spPr/>
    </dgm:pt>
    <dgm:pt modelId="{90E9BE39-2EB2-449F-A2E9-904CCB703EA3}" type="pres">
      <dgm:prSet presAssocID="{17BA4EFB-A2F4-42DE-B573-091BFBC7CEC6}" presName="node" presStyleLbl="node1" presStyleIdx="7" presStyleCnt="8">
        <dgm:presLayoutVars>
          <dgm:bulletEnabled val="1"/>
        </dgm:presLayoutVars>
      </dgm:prSet>
      <dgm:spPr/>
    </dgm:pt>
  </dgm:ptLst>
  <dgm:cxnLst>
    <dgm:cxn modelId="{B6588504-EB85-42A5-A6E2-DE3ADE21605A}" type="presOf" srcId="{A445ADC7-90C3-4E3E-8239-E53695F4E930}" destId="{A99D8F99-2D65-49D4-8EDB-F2871301DA54}" srcOrd="1" destOrd="0" presId="urn:microsoft.com/office/officeart/2016/7/layout/RepeatingBendingProcessNew"/>
    <dgm:cxn modelId="{DD51E414-5C4A-42C1-9689-D33D9792D2F8}" type="presOf" srcId="{F721F2A5-6ECF-41CA-9E67-BA07B5D86F3B}" destId="{4277FE3A-543D-4D91-87D6-781066308B6C}" srcOrd="0" destOrd="0" presId="urn:microsoft.com/office/officeart/2016/7/layout/RepeatingBendingProcessNew"/>
    <dgm:cxn modelId="{33510521-18EE-43D4-876D-1681981DBD71}" type="presOf" srcId="{4383DAC6-1B13-4DFF-8B75-72DE22EA9635}" destId="{00003DD4-22CE-4DC1-B758-D88D3B329B0E}" srcOrd="0" destOrd="0" presId="urn:microsoft.com/office/officeart/2016/7/layout/RepeatingBendingProcessNew"/>
    <dgm:cxn modelId="{46C6CE23-3CEE-41E4-9469-50C62923BE86}" type="presOf" srcId="{4B2E7359-F457-41D5-85AE-ECDA14447F58}" destId="{1B106FD1-0E20-418B-998D-365CBB762E42}" srcOrd="0" destOrd="0" presId="urn:microsoft.com/office/officeart/2016/7/layout/RepeatingBendingProcessNew"/>
    <dgm:cxn modelId="{C5A6762B-A170-4CEA-93F8-49D68B312C85}" type="presOf" srcId="{ECBED476-BF2C-477B-BA40-2A94264473E6}" destId="{3C3641BC-C8C8-4070-909C-BFB45BBF87EA}" srcOrd="1" destOrd="0" presId="urn:microsoft.com/office/officeart/2016/7/layout/RepeatingBendingProcessNew"/>
    <dgm:cxn modelId="{BC90DA2F-B3DE-4EC3-88C4-7A036A9A6F43}" srcId="{46AB5A02-596E-40FD-96A6-D4498EFF3206}" destId="{C77F0368-6507-4B2D-B343-C051E60DA79A}" srcOrd="5" destOrd="0" parTransId="{0ED95532-7F8F-4477-8542-E53412AC917F}" sibTransId="{ECBED476-BF2C-477B-BA40-2A94264473E6}"/>
    <dgm:cxn modelId="{3DB37E35-7AF0-452C-8B01-E1E61D14559A}" type="presOf" srcId="{BAA592CA-148C-45A7-A3D1-50BB07DAAE11}" destId="{FF9B525D-B7E1-4C73-A3BA-5E379A82FE15}" srcOrd="0" destOrd="0" presId="urn:microsoft.com/office/officeart/2016/7/layout/RepeatingBendingProcessNew"/>
    <dgm:cxn modelId="{17625E37-3261-40DE-AFC8-16EEEDD79869}" srcId="{46AB5A02-596E-40FD-96A6-D4498EFF3206}" destId="{4B4BEC78-93DC-40E4-BB11-9E192AC36D6E}" srcOrd="3" destOrd="0" parTransId="{4DB4F2D1-EE01-4C23-82EB-C46D359251D8}" sibTransId="{A445ADC7-90C3-4E3E-8239-E53695F4E930}"/>
    <dgm:cxn modelId="{B3353A38-A26C-4480-B65E-F923D546D9A1}" srcId="{46AB5A02-596E-40FD-96A6-D4498EFF3206}" destId="{17BA4EFB-A2F4-42DE-B573-091BFBC7CEC6}" srcOrd="7" destOrd="0" parTransId="{C5E4D330-0A20-4C82-8746-4B97A1B5B99B}" sibTransId="{A1B87A9C-893D-4734-A902-56B8C2BE61B4}"/>
    <dgm:cxn modelId="{54131C3A-DDB4-43EF-9A73-9EFAC684CE34}" type="presOf" srcId="{46AB5A02-596E-40FD-96A6-D4498EFF3206}" destId="{3B50ED3A-4C7B-4B9F-8962-0A4B7AE5253B}" srcOrd="0" destOrd="0" presId="urn:microsoft.com/office/officeart/2016/7/layout/RepeatingBendingProcessNew"/>
    <dgm:cxn modelId="{2341F360-2FFD-4999-BF72-D5ACACF82F50}" type="presOf" srcId="{BF451DCB-D88D-4DA9-A829-684AD96C658D}" destId="{A0796B18-0205-4271-91ED-C3A1C2479458}" srcOrd="0" destOrd="0" presId="urn:microsoft.com/office/officeart/2016/7/layout/RepeatingBendingProcessNew"/>
    <dgm:cxn modelId="{C40DCB61-E034-4B36-A694-FD67452536FA}" srcId="{46AB5A02-596E-40FD-96A6-D4498EFF3206}" destId="{56752889-0C6A-4F5F-9A0F-0E9869903421}" srcOrd="1" destOrd="0" parTransId="{0133EBC9-78CC-4360-8B9C-CC329B1353EE}" sibTransId="{BAA592CA-148C-45A7-A3D1-50BB07DAAE11}"/>
    <dgm:cxn modelId="{DBB5B562-4861-40D0-890E-F430C13EC25C}" type="presOf" srcId="{1E0E1E6E-75AF-46B3-9931-152F77313167}" destId="{19BA9476-8406-4145-A394-0480D3DA272A}" srcOrd="1" destOrd="0" presId="urn:microsoft.com/office/officeart/2016/7/layout/RepeatingBendingProcessNew"/>
    <dgm:cxn modelId="{08CBE763-4B24-4C00-9F95-7FEADC8AAEA7}" type="presOf" srcId="{BAA592CA-148C-45A7-A3D1-50BB07DAAE11}" destId="{DC0FE333-AC3E-4F7D-8194-97D6C63C7779}" srcOrd="1" destOrd="0" presId="urn:microsoft.com/office/officeart/2016/7/layout/RepeatingBendingProcessNew"/>
    <dgm:cxn modelId="{D8777564-3CA9-4BED-ACB1-F06FC6DD7CAB}" type="presOf" srcId="{17BA4EFB-A2F4-42DE-B573-091BFBC7CEC6}" destId="{90E9BE39-2EB2-449F-A2E9-904CCB703EA3}" srcOrd="0" destOrd="0" presId="urn:microsoft.com/office/officeart/2016/7/layout/RepeatingBendingProcessNew"/>
    <dgm:cxn modelId="{56E0C165-AD57-40EA-8165-42C81493C967}" type="presOf" srcId="{1D4ADC0A-6091-4166-9863-8DD2399CB815}" destId="{1BAC0652-A01D-4EF5-9D2D-E72B1C82FF03}" srcOrd="0" destOrd="0" presId="urn:microsoft.com/office/officeart/2016/7/layout/RepeatingBendingProcessNew"/>
    <dgm:cxn modelId="{627DA74A-1A69-47EA-8E35-142ED4E55FA2}" type="presOf" srcId="{41775690-BE19-42CB-B8B5-2BCEB3E7483D}" destId="{BD221150-D691-4C38-8C7B-27BDDFFF0DB6}" srcOrd="0" destOrd="0" presId="urn:microsoft.com/office/officeart/2016/7/layout/RepeatingBendingProcessNew"/>
    <dgm:cxn modelId="{53EF6C6C-43FF-4BC5-9085-52605B775288}" type="presOf" srcId="{1D4ADC0A-6091-4166-9863-8DD2399CB815}" destId="{D9F6CBD4-D1BB-449D-B23F-FD1EFB1E6ADB}" srcOrd="1" destOrd="0" presId="urn:microsoft.com/office/officeart/2016/7/layout/RepeatingBendingProcessNew"/>
    <dgm:cxn modelId="{40204E6E-2CE1-4C1C-ADB1-9A644EA31905}" srcId="{46AB5A02-596E-40FD-96A6-D4498EFF3206}" destId="{4383DAC6-1B13-4DFF-8B75-72DE22EA9635}" srcOrd="6" destOrd="0" parTransId="{019F60BF-B4BF-473F-94B6-91528B14D934}" sibTransId="{F721F2A5-6ECF-41CA-9E67-BA07B5D86F3B}"/>
    <dgm:cxn modelId="{C967776E-20AE-4F1F-B2E3-118B69DC9133}" type="presOf" srcId="{ECBED476-BF2C-477B-BA40-2A94264473E6}" destId="{79618138-6B93-478F-89C9-4A2984F8BEEE}" srcOrd="0" destOrd="0" presId="urn:microsoft.com/office/officeart/2016/7/layout/RepeatingBendingProcessNew"/>
    <dgm:cxn modelId="{CDC0637D-EC63-4A6A-B20D-350E2DB456B7}" type="presOf" srcId="{C77F0368-6507-4B2D-B343-C051E60DA79A}" destId="{60624E35-900A-4F85-8A3D-52308728B098}" srcOrd="0" destOrd="0" presId="urn:microsoft.com/office/officeart/2016/7/layout/RepeatingBendingProcessNew"/>
    <dgm:cxn modelId="{C845E1AD-665E-4968-9C25-4A0AB43D61A9}" type="presOf" srcId="{F721F2A5-6ECF-41CA-9E67-BA07B5D86F3B}" destId="{1342AF20-9AAA-4396-AEDF-5304528D04AA}" srcOrd="1" destOrd="0" presId="urn:microsoft.com/office/officeart/2016/7/layout/RepeatingBendingProcessNew"/>
    <dgm:cxn modelId="{A4C45BB3-6571-4350-9D14-A5A11C530CB2}" type="presOf" srcId="{A445ADC7-90C3-4E3E-8239-E53695F4E930}" destId="{EB755003-71B9-4EE1-8CE9-676F7B42F9A3}" srcOrd="0" destOrd="0" presId="urn:microsoft.com/office/officeart/2016/7/layout/RepeatingBendingProcessNew"/>
    <dgm:cxn modelId="{AF0422B9-3A7E-4F6A-91C4-43B08BDDBD03}" type="presOf" srcId="{4B4BEC78-93DC-40E4-BB11-9E192AC36D6E}" destId="{6F63A082-B24F-447C-B44B-CBF93A665AAA}" srcOrd="0" destOrd="0" presId="urn:microsoft.com/office/officeart/2016/7/layout/RepeatingBendingProcessNew"/>
    <dgm:cxn modelId="{B6BD50C3-DC1F-4B5C-970B-015C18B11A08}" type="presOf" srcId="{BF451DCB-D88D-4DA9-A829-684AD96C658D}" destId="{0501AD80-60D9-475E-8E23-12CA958CB92C}" srcOrd="1" destOrd="0" presId="urn:microsoft.com/office/officeart/2016/7/layout/RepeatingBendingProcessNew"/>
    <dgm:cxn modelId="{0FEFADC3-690F-4A5A-BB48-0B0B48E17A79}" type="presOf" srcId="{2D810B29-AF59-4BD4-B70A-D1D8C01E627C}" destId="{6E16F1F9-4E78-495A-9B09-4B03DA08F693}" srcOrd="0" destOrd="0" presId="urn:microsoft.com/office/officeart/2016/7/layout/RepeatingBendingProcessNew"/>
    <dgm:cxn modelId="{C8EB38D2-ACF5-4CC1-B57B-15C0B6C2DF68}" srcId="{46AB5A02-596E-40FD-96A6-D4498EFF3206}" destId="{4B2E7359-F457-41D5-85AE-ECDA14447F58}" srcOrd="0" destOrd="0" parTransId="{8AD6E828-066E-49EB-B2F8-89FEE7CCB987}" sibTransId="{BF451DCB-D88D-4DA9-A829-684AD96C658D}"/>
    <dgm:cxn modelId="{8F9494EA-5573-431B-A831-F3FBFF91DB09}" srcId="{46AB5A02-596E-40FD-96A6-D4498EFF3206}" destId="{41775690-BE19-42CB-B8B5-2BCEB3E7483D}" srcOrd="2" destOrd="0" parTransId="{C289B7D1-EEB7-40E5-A00B-4DE021E02FEE}" sibTransId="{1D4ADC0A-6091-4166-9863-8DD2399CB815}"/>
    <dgm:cxn modelId="{383769EF-CE2A-4548-8E5C-F61C24CDE0F0}" type="presOf" srcId="{1E0E1E6E-75AF-46B3-9931-152F77313167}" destId="{54EB586E-26E4-4A1D-8D1E-8E0B96EFD4A9}" srcOrd="0" destOrd="0" presId="urn:microsoft.com/office/officeart/2016/7/layout/RepeatingBendingProcessNew"/>
    <dgm:cxn modelId="{44F9C5EF-2EE5-4229-A921-BB5B5187D55C}" type="presOf" srcId="{56752889-0C6A-4F5F-9A0F-0E9869903421}" destId="{E0246154-72F2-45E3-B3B3-FD016E92AAAF}" srcOrd="0" destOrd="0" presId="urn:microsoft.com/office/officeart/2016/7/layout/RepeatingBendingProcessNew"/>
    <dgm:cxn modelId="{6B5557F5-5DBC-4980-9655-604CAB426027}" srcId="{46AB5A02-596E-40FD-96A6-D4498EFF3206}" destId="{2D810B29-AF59-4BD4-B70A-D1D8C01E627C}" srcOrd="4" destOrd="0" parTransId="{61CB61A9-4D2B-456F-A496-75A9A3F033A6}" sibTransId="{1E0E1E6E-75AF-46B3-9931-152F77313167}"/>
    <dgm:cxn modelId="{5BA6A680-39A0-4DA1-8CC3-5B60E47E36AF}" type="presParOf" srcId="{3B50ED3A-4C7B-4B9F-8962-0A4B7AE5253B}" destId="{1B106FD1-0E20-418B-998D-365CBB762E42}" srcOrd="0" destOrd="0" presId="urn:microsoft.com/office/officeart/2016/7/layout/RepeatingBendingProcessNew"/>
    <dgm:cxn modelId="{910AA273-8439-47DA-9D8E-B82601D29496}" type="presParOf" srcId="{3B50ED3A-4C7B-4B9F-8962-0A4B7AE5253B}" destId="{A0796B18-0205-4271-91ED-C3A1C2479458}" srcOrd="1" destOrd="0" presId="urn:microsoft.com/office/officeart/2016/7/layout/RepeatingBendingProcessNew"/>
    <dgm:cxn modelId="{2CDAF10E-B1BC-4CB0-83B1-2C894C8AFA22}" type="presParOf" srcId="{A0796B18-0205-4271-91ED-C3A1C2479458}" destId="{0501AD80-60D9-475E-8E23-12CA958CB92C}" srcOrd="0" destOrd="0" presId="urn:microsoft.com/office/officeart/2016/7/layout/RepeatingBendingProcessNew"/>
    <dgm:cxn modelId="{05F07E41-598D-4DED-8966-FF2CEF45DBAD}" type="presParOf" srcId="{3B50ED3A-4C7B-4B9F-8962-0A4B7AE5253B}" destId="{E0246154-72F2-45E3-B3B3-FD016E92AAAF}" srcOrd="2" destOrd="0" presId="urn:microsoft.com/office/officeart/2016/7/layout/RepeatingBendingProcessNew"/>
    <dgm:cxn modelId="{F50A56CE-11DC-4573-B9E2-CE507E1780CA}" type="presParOf" srcId="{3B50ED3A-4C7B-4B9F-8962-0A4B7AE5253B}" destId="{FF9B525D-B7E1-4C73-A3BA-5E379A82FE15}" srcOrd="3" destOrd="0" presId="urn:microsoft.com/office/officeart/2016/7/layout/RepeatingBendingProcessNew"/>
    <dgm:cxn modelId="{9E9C644A-FE02-4756-9FB8-436347B8D993}" type="presParOf" srcId="{FF9B525D-B7E1-4C73-A3BA-5E379A82FE15}" destId="{DC0FE333-AC3E-4F7D-8194-97D6C63C7779}" srcOrd="0" destOrd="0" presId="urn:microsoft.com/office/officeart/2016/7/layout/RepeatingBendingProcessNew"/>
    <dgm:cxn modelId="{9E707D96-CD2D-4A45-A3A0-981FA26A3FD9}" type="presParOf" srcId="{3B50ED3A-4C7B-4B9F-8962-0A4B7AE5253B}" destId="{BD221150-D691-4C38-8C7B-27BDDFFF0DB6}" srcOrd="4" destOrd="0" presId="urn:microsoft.com/office/officeart/2016/7/layout/RepeatingBendingProcessNew"/>
    <dgm:cxn modelId="{98F3CD1E-08CD-4B90-AB35-98A707CC2BEF}" type="presParOf" srcId="{3B50ED3A-4C7B-4B9F-8962-0A4B7AE5253B}" destId="{1BAC0652-A01D-4EF5-9D2D-E72B1C82FF03}" srcOrd="5" destOrd="0" presId="urn:microsoft.com/office/officeart/2016/7/layout/RepeatingBendingProcessNew"/>
    <dgm:cxn modelId="{FDC877E8-F1F4-43CB-8D96-74C39932F0C3}" type="presParOf" srcId="{1BAC0652-A01D-4EF5-9D2D-E72B1C82FF03}" destId="{D9F6CBD4-D1BB-449D-B23F-FD1EFB1E6ADB}" srcOrd="0" destOrd="0" presId="urn:microsoft.com/office/officeart/2016/7/layout/RepeatingBendingProcessNew"/>
    <dgm:cxn modelId="{20C2FF2C-D291-4A88-BB21-B7AAA5392639}" type="presParOf" srcId="{3B50ED3A-4C7B-4B9F-8962-0A4B7AE5253B}" destId="{6F63A082-B24F-447C-B44B-CBF93A665AAA}" srcOrd="6" destOrd="0" presId="urn:microsoft.com/office/officeart/2016/7/layout/RepeatingBendingProcessNew"/>
    <dgm:cxn modelId="{DC443CCA-4ECE-4E27-89D9-33F667D405AF}" type="presParOf" srcId="{3B50ED3A-4C7B-4B9F-8962-0A4B7AE5253B}" destId="{EB755003-71B9-4EE1-8CE9-676F7B42F9A3}" srcOrd="7" destOrd="0" presId="urn:microsoft.com/office/officeart/2016/7/layout/RepeatingBendingProcessNew"/>
    <dgm:cxn modelId="{B452F747-D5AF-4EE3-A70D-536125E89574}" type="presParOf" srcId="{EB755003-71B9-4EE1-8CE9-676F7B42F9A3}" destId="{A99D8F99-2D65-49D4-8EDB-F2871301DA54}" srcOrd="0" destOrd="0" presId="urn:microsoft.com/office/officeart/2016/7/layout/RepeatingBendingProcessNew"/>
    <dgm:cxn modelId="{A5D81D71-6B1B-4200-B1E3-AB00EDEAAE2B}" type="presParOf" srcId="{3B50ED3A-4C7B-4B9F-8962-0A4B7AE5253B}" destId="{6E16F1F9-4E78-495A-9B09-4B03DA08F693}" srcOrd="8" destOrd="0" presId="urn:microsoft.com/office/officeart/2016/7/layout/RepeatingBendingProcessNew"/>
    <dgm:cxn modelId="{9B3D0B53-6CA0-4D7C-B287-3798A0A0A3E4}" type="presParOf" srcId="{3B50ED3A-4C7B-4B9F-8962-0A4B7AE5253B}" destId="{54EB586E-26E4-4A1D-8D1E-8E0B96EFD4A9}" srcOrd="9" destOrd="0" presId="urn:microsoft.com/office/officeart/2016/7/layout/RepeatingBendingProcessNew"/>
    <dgm:cxn modelId="{23B2D93D-7629-43CC-BA1F-A5C2DF4CD924}" type="presParOf" srcId="{54EB586E-26E4-4A1D-8D1E-8E0B96EFD4A9}" destId="{19BA9476-8406-4145-A394-0480D3DA272A}" srcOrd="0" destOrd="0" presId="urn:microsoft.com/office/officeart/2016/7/layout/RepeatingBendingProcessNew"/>
    <dgm:cxn modelId="{4D80D6CE-B388-45D7-9ED6-C62283A26FD1}" type="presParOf" srcId="{3B50ED3A-4C7B-4B9F-8962-0A4B7AE5253B}" destId="{60624E35-900A-4F85-8A3D-52308728B098}" srcOrd="10" destOrd="0" presId="urn:microsoft.com/office/officeart/2016/7/layout/RepeatingBendingProcessNew"/>
    <dgm:cxn modelId="{4F511A4C-5538-412A-B7D6-18C6AB02E589}" type="presParOf" srcId="{3B50ED3A-4C7B-4B9F-8962-0A4B7AE5253B}" destId="{79618138-6B93-478F-89C9-4A2984F8BEEE}" srcOrd="11" destOrd="0" presId="urn:microsoft.com/office/officeart/2016/7/layout/RepeatingBendingProcessNew"/>
    <dgm:cxn modelId="{2F16D555-FAEF-4BE6-B5B1-8FCEEA3153A5}" type="presParOf" srcId="{79618138-6B93-478F-89C9-4A2984F8BEEE}" destId="{3C3641BC-C8C8-4070-909C-BFB45BBF87EA}" srcOrd="0" destOrd="0" presId="urn:microsoft.com/office/officeart/2016/7/layout/RepeatingBendingProcessNew"/>
    <dgm:cxn modelId="{E756BCBE-5B99-46C1-B86A-39741A20986D}" type="presParOf" srcId="{3B50ED3A-4C7B-4B9F-8962-0A4B7AE5253B}" destId="{00003DD4-22CE-4DC1-B758-D88D3B329B0E}" srcOrd="12" destOrd="0" presId="urn:microsoft.com/office/officeart/2016/7/layout/RepeatingBendingProcessNew"/>
    <dgm:cxn modelId="{BBC8FD79-9DBD-4CDC-B357-89E2EFA5BE5D}" type="presParOf" srcId="{3B50ED3A-4C7B-4B9F-8962-0A4B7AE5253B}" destId="{4277FE3A-543D-4D91-87D6-781066308B6C}" srcOrd="13" destOrd="0" presId="urn:microsoft.com/office/officeart/2016/7/layout/RepeatingBendingProcessNew"/>
    <dgm:cxn modelId="{8891D2B2-2C23-4177-9673-F67CCF72C8C4}" type="presParOf" srcId="{4277FE3A-543D-4D91-87D6-781066308B6C}" destId="{1342AF20-9AAA-4396-AEDF-5304528D04AA}" srcOrd="0" destOrd="0" presId="urn:microsoft.com/office/officeart/2016/7/layout/RepeatingBendingProcessNew"/>
    <dgm:cxn modelId="{470BAA73-6B82-41B7-8A22-AC13AA780072}" type="presParOf" srcId="{3B50ED3A-4C7B-4B9F-8962-0A4B7AE5253B}" destId="{90E9BE39-2EB2-449F-A2E9-904CCB703EA3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5F52E-50F3-4983-BC54-38A64D4012A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51750B-E4D7-4CAB-8997-970D694B5A2D}">
      <dgm:prSet/>
      <dgm:spPr>
        <a:effectLst>
          <a:reflection stA="45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Parte I</a:t>
          </a:r>
        </a:p>
      </dgm:t>
    </dgm:pt>
    <dgm:pt modelId="{497FF24F-124E-48B3-A5EB-BBF104B4F6C8}" type="parTrans" cxnId="{4A5A5240-7B5A-46C1-BB64-D33788C0DD01}">
      <dgm:prSet/>
      <dgm:spPr/>
      <dgm:t>
        <a:bodyPr/>
        <a:lstStyle/>
        <a:p>
          <a:endParaRPr lang="it-IT"/>
        </a:p>
      </dgm:t>
    </dgm:pt>
    <dgm:pt modelId="{70AB8493-36FA-49AB-A5A4-F866458119B0}" type="sibTrans" cxnId="{4A5A5240-7B5A-46C1-BB64-D33788C0DD01}">
      <dgm:prSet/>
      <dgm:spPr>
        <a:effectLst>
          <a:reflection stA="45000" endPos="12000" dist="50800" dir="5400000" sy="-100000" algn="bl" rotWithShape="0"/>
        </a:effectLst>
      </dgm:spPr>
      <dgm:t>
        <a:bodyPr/>
        <a:lstStyle/>
        <a:p>
          <a:endParaRPr lang="it-IT"/>
        </a:p>
      </dgm:t>
    </dgm:pt>
    <dgm:pt modelId="{2FB9B2F7-B158-4412-8481-BD0F64E77B11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Introduzione</a:t>
          </a:r>
        </a:p>
      </dgm:t>
    </dgm:pt>
    <dgm:pt modelId="{460C18EE-13C4-44DE-B970-124F47632CFD}" type="parTrans" cxnId="{B7D5F963-792E-4D76-9E83-C540400E3720}">
      <dgm:prSet/>
      <dgm:spPr/>
      <dgm:t>
        <a:bodyPr/>
        <a:lstStyle/>
        <a:p>
          <a:endParaRPr lang="it-IT"/>
        </a:p>
      </dgm:t>
    </dgm:pt>
    <dgm:pt modelId="{ACF72E94-7BE2-4981-B86B-050DEBE964A4}" type="sibTrans" cxnId="{B7D5F963-792E-4D76-9E83-C540400E3720}">
      <dgm:prSet/>
      <dgm:spPr/>
      <dgm:t>
        <a:bodyPr/>
        <a:lstStyle/>
        <a:p>
          <a:endParaRPr lang="it-IT"/>
        </a:p>
      </dgm:t>
    </dgm:pt>
    <dgm:pt modelId="{72EE2D1D-01D6-4347-9BD9-EE92B46C20F6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Caso di studio</a:t>
          </a:r>
        </a:p>
      </dgm:t>
    </dgm:pt>
    <dgm:pt modelId="{6378D521-D2AF-4834-8924-DFAAB5430DA8}" type="parTrans" cxnId="{68DBF094-7888-4337-BB84-FBDED6CA9B80}">
      <dgm:prSet/>
      <dgm:spPr/>
      <dgm:t>
        <a:bodyPr/>
        <a:lstStyle/>
        <a:p>
          <a:endParaRPr lang="it-IT"/>
        </a:p>
      </dgm:t>
    </dgm:pt>
    <dgm:pt modelId="{C84A8A3F-97E0-47EF-A7DB-C7B4EDB9A4F3}" type="sibTrans" cxnId="{68DBF094-7888-4337-BB84-FBDED6CA9B80}">
      <dgm:prSet/>
      <dgm:spPr/>
      <dgm:t>
        <a:bodyPr/>
        <a:lstStyle/>
        <a:p>
          <a:endParaRPr lang="it-IT"/>
        </a:p>
      </dgm:t>
    </dgm:pt>
    <dgm:pt modelId="{3772F7DD-7760-41E7-9DE6-FD83C2A64180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Obiettivo</a:t>
          </a:r>
        </a:p>
      </dgm:t>
    </dgm:pt>
    <dgm:pt modelId="{2247247B-508E-419F-9E63-C1DC1D22DF3B}" type="parTrans" cxnId="{3DE4424A-00BA-4B2B-95CB-777F44703D37}">
      <dgm:prSet/>
      <dgm:spPr/>
      <dgm:t>
        <a:bodyPr/>
        <a:lstStyle/>
        <a:p>
          <a:endParaRPr lang="it-IT"/>
        </a:p>
      </dgm:t>
    </dgm:pt>
    <dgm:pt modelId="{68D0376A-2212-428C-A830-1ADEBCAE6707}" type="sibTrans" cxnId="{3DE4424A-00BA-4B2B-95CB-777F44703D37}">
      <dgm:prSet/>
      <dgm:spPr/>
      <dgm:t>
        <a:bodyPr/>
        <a:lstStyle/>
        <a:p>
          <a:endParaRPr lang="it-IT"/>
        </a:p>
      </dgm:t>
    </dgm:pt>
    <dgm:pt modelId="{A345620B-08FE-4497-8E5C-7F1AE4741E04}">
      <dgm:prSet/>
      <dgm:spPr>
        <a:effectLst>
          <a:reflection stA="45000" endPos="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Parte II</a:t>
          </a:r>
        </a:p>
      </dgm:t>
    </dgm:pt>
    <dgm:pt modelId="{2DA9A7E7-4D30-44E5-929C-1301AA6EF427}" type="parTrans" cxnId="{6BE0185F-B75A-4709-93EA-E7E7D7414A34}">
      <dgm:prSet/>
      <dgm:spPr/>
      <dgm:t>
        <a:bodyPr/>
        <a:lstStyle/>
        <a:p>
          <a:endParaRPr lang="it-IT"/>
        </a:p>
      </dgm:t>
    </dgm:pt>
    <dgm:pt modelId="{B71D1923-BC8E-4EC9-884C-5F6209503F09}" type="sibTrans" cxnId="{6BE0185F-B75A-4709-93EA-E7E7D7414A34}">
      <dgm:prSet/>
      <dgm:spPr>
        <a:effectLst>
          <a:reflection stA="45000" endPos="0" dist="50800" dir="5400000" sy="-100000" algn="bl" rotWithShape="0"/>
        </a:effectLst>
      </dgm:spPr>
      <dgm:t>
        <a:bodyPr/>
        <a:lstStyle/>
        <a:p>
          <a:endParaRPr lang="it-IT"/>
        </a:p>
      </dgm:t>
    </dgm:pt>
    <dgm:pt modelId="{67F928C4-1679-4872-836D-DD5FED28C000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Piattaforma e strumenti utilizzati</a:t>
          </a:r>
        </a:p>
      </dgm:t>
    </dgm:pt>
    <dgm:pt modelId="{92311F3D-5A89-4FF4-A5F9-A9D6D7123F87}" type="parTrans" cxnId="{E689CA9C-D9B3-4823-A4FB-DB1AE8D987D1}">
      <dgm:prSet/>
      <dgm:spPr/>
      <dgm:t>
        <a:bodyPr/>
        <a:lstStyle/>
        <a:p>
          <a:endParaRPr lang="it-IT"/>
        </a:p>
      </dgm:t>
    </dgm:pt>
    <dgm:pt modelId="{132308FB-8E52-4C85-ABF0-39D4EA988300}" type="sibTrans" cxnId="{E689CA9C-D9B3-4823-A4FB-DB1AE8D987D1}">
      <dgm:prSet/>
      <dgm:spPr/>
      <dgm:t>
        <a:bodyPr/>
        <a:lstStyle/>
        <a:p>
          <a:endParaRPr lang="it-IT"/>
        </a:p>
      </dgm:t>
    </dgm:pt>
    <dgm:pt modelId="{A3A70717-A635-4391-B6D5-82A207AB4F88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err="1"/>
            <a:t>Apps</a:t>
          </a:r>
          <a:r>
            <a:rPr lang="it-IT" dirty="0"/>
            <a:t> Script</a:t>
          </a:r>
        </a:p>
      </dgm:t>
    </dgm:pt>
    <dgm:pt modelId="{9143C9E4-51E7-4792-B817-F437B88AE514}" type="parTrans" cxnId="{8B41A64B-DEC9-434F-80E8-9DEACD55AEB2}">
      <dgm:prSet/>
      <dgm:spPr/>
      <dgm:t>
        <a:bodyPr/>
        <a:lstStyle/>
        <a:p>
          <a:endParaRPr lang="it-IT"/>
        </a:p>
      </dgm:t>
    </dgm:pt>
    <dgm:pt modelId="{1B344771-3709-4A96-B947-4000A8073DFD}" type="sibTrans" cxnId="{8B41A64B-DEC9-434F-80E8-9DEACD55AEB2}">
      <dgm:prSet/>
      <dgm:spPr/>
      <dgm:t>
        <a:bodyPr/>
        <a:lstStyle/>
        <a:p>
          <a:endParaRPr lang="it-IT"/>
        </a:p>
      </dgm:t>
    </dgm:pt>
    <dgm:pt modelId="{64377598-2C6B-47BC-9DCF-221C2E37BCC6}">
      <dgm:prSet/>
      <dgm:spPr>
        <a:effectLst>
          <a:reflection stA="45000" endPos="90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Parte III</a:t>
          </a:r>
        </a:p>
      </dgm:t>
    </dgm:pt>
    <dgm:pt modelId="{18692704-1905-4857-9636-42C459BA128C}" type="parTrans" cxnId="{A8AD0E9B-53E9-4FAF-A04A-7B2D4005E105}">
      <dgm:prSet/>
      <dgm:spPr/>
      <dgm:t>
        <a:bodyPr/>
        <a:lstStyle/>
        <a:p>
          <a:endParaRPr lang="it-IT"/>
        </a:p>
      </dgm:t>
    </dgm:pt>
    <dgm:pt modelId="{D858531C-3DE2-474F-879F-B03FFA3102CD}" type="sibTrans" cxnId="{A8AD0E9B-53E9-4FAF-A04A-7B2D4005E105}">
      <dgm:prSet/>
      <dgm:spPr/>
      <dgm:t>
        <a:bodyPr/>
        <a:lstStyle/>
        <a:p>
          <a:endParaRPr lang="it-IT"/>
        </a:p>
      </dgm:t>
    </dgm:pt>
    <dgm:pt modelId="{B6580E83-F377-4129-B98E-3EC2AFB1CA51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Customizzare il </a:t>
          </a:r>
          <a:r>
            <a:rPr lang="it-IT" dirty="0" err="1"/>
            <a:t>form</a:t>
          </a:r>
          <a:r>
            <a:rPr lang="it-IT" dirty="0"/>
            <a:t> con Google Developers Tools</a:t>
          </a:r>
        </a:p>
      </dgm:t>
    </dgm:pt>
    <dgm:pt modelId="{0D92E144-F641-4AE0-A3EC-1D2589D65EC2}" type="parTrans" cxnId="{F82AD55D-1A8C-42B4-8EE6-77EFD111835C}">
      <dgm:prSet/>
      <dgm:spPr/>
      <dgm:t>
        <a:bodyPr/>
        <a:lstStyle/>
        <a:p>
          <a:endParaRPr lang="it-IT"/>
        </a:p>
      </dgm:t>
    </dgm:pt>
    <dgm:pt modelId="{8C4231DB-8E7A-496E-8488-425D54CAF409}" type="sibTrans" cxnId="{F82AD55D-1A8C-42B4-8EE6-77EFD111835C}">
      <dgm:prSet/>
      <dgm:spPr/>
      <dgm:t>
        <a:bodyPr/>
        <a:lstStyle/>
        <a:p>
          <a:endParaRPr lang="it-IT"/>
        </a:p>
      </dgm:t>
    </dgm:pt>
    <dgm:pt modelId="{F3D56C07-4678-412A-B14C-4D773A732D43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Campo Occasione Contatto</a:t>
          </a:r>
        </a:p>
      </dgm:t>
    </dgm:pt>
    <dgm:pt modelId="{12971434-066A-4AD3-ACCB-F46693475743}" type="parTrans" cxnId="{E456E3F1-A2C3-416A-8A43-6A34A96FE64F}">
      <dgm:prSet/>
      <dgm:spPr/>
      <dgm:t>
        <a:bodyPr/>
        <a:lstStyle/>
        <a:p>
          <a:endParaRPr lang="it-IT"/>
        </a:p>
      </dgm:t>
    </dgm:pt>
    <dgm:pt modelId="{55798147-07F5-460F-A917-01F7DF4FE950}" type="sibTrans" cxnId="{E456E3F1-A2C3-416A-8A43-6A34A96FE64F}">
      <dgm:prSet/>
      <dgm:spPr/>
      <dgm:t>
        <a:bodyPr/>
        <a:lstStyle/>
        <a:p>
          <a:endParaRPr lang="it-IT"/>
        </a:p>
      </dgm:t>
    </dgm:pt>
    <dgm:pt modelId="{41E4C550-1CA7-40DF-BA50-32DD25CC02DE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Campo Ragione Sociale</a:t>
          </a:r>
        </a:p>
      </dgm:t>
    </dgm:pt>
    <dgm:pt modelId="{60B97F65-87D0-4223-8F53-36E76ABE58B7}" type="parTrans" cxnId="{F9BBBA48-7B72-4C97-9D1D-B15C25ADF5BC}">
      <dgm:prSet/>
      <dgm:spPr/>
      <dgm:t>
        <a:bodyPr/>
        <a:lstStyle/>
        <a:p>
          <a:endParaRPr lang="it-IT"/>
        </a:p>
      </dgm:t>
    </dgm:pt>
    <dgm:pt modelId="{7AFE31BE-E081-4275-B4D0-E0BF61A71734}" type="sibTrans" cxnId="{F9BBBA48-7B72-4C97-9D1D-B15C25ADF5BC}">
      <dgm:prSet/>
      <dgm:spPr/>
      <dgm:t>
        <a:bodyPr/>
        <a:lstStyle/>
        <a:p>
          <a:endParaRPr lang="it-IT"/>
        </a:p>
      </dgm:t>
    </dgm:pt>
    <dgm:pt modelId="{A11F3888-5710-41F4-90C3-ED55424591D4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Layout con CSS</a:t>
          </a:r>
        </a:p>
      </dgm:t>
    </dgm:pt>
    <dgm:pt modelId="{90814FAF-D8BC-4D34-A5BC-95407E0252F1}" type="parTrans" cxnId="{9B185DCE-3188-46B4-B3A6-BBCFE0000D7B}">
      <dgm:prSet/>
      <dgm:spPr/>
      <dgm:t>
        <a:bodyPr/>
        <a:lstStyle/>
        <a:p>
          <a:endParaRPr lang="it-IT"/>
        </a:p>
      </dgm:t>
    </dgm:pt>
    <dgm:pt modelId="{D4D11C49-90CD-4603-AC1A-D4CD2F84845B}" type="sibTrans" cxnId="{9B185DCE-3188-46B4-B3A6-BBCFE0000D7B}">
      <dgm:prSet/>
      <dgm:spPr/>
      <dgm:t>
        <a:bodyPr/>
        <a:lstStyle/>
        <a:p>
          <a:endParaRPr lang="it-IT"/>
        </a:p>
      </dgm:t>
    </dgm:pt>
    <dgm:pt modelId="{41D320E5-23B1-487C-991C-2A37E9F35403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Servizio di pubblicazione Google</a:t>
          </a:r>
        </a:p>
      </dgm:t>
    </dgm:pt>
    <dgm:pt modelId="{38599532-7833-492F-AF20-30E257068472}" type="parTrans" cxnId="{30D5921D-AF96-4110-83A2-31F607CAF05B}">
      <dgm:prSet/>
      <dgm:spPr/>
      <dgm:t>
        <a:bodyPr/>
        <a:lstStyle/>
        <a:p>
          <a:endParaRPr lang="it-IT"/>
        </a:p>
      </dgm:t>
    </dgm:pt>
    <dgm:pt modelId="{97A4854C-D057-4C60-9A78-5D219E308F86}" type="sibTrans" cxnId="{30D5921D-AF96-4110-83A2-31F607CAF05B}">
      <dgm:prSet/>
      <dgm:spPr/>
      <dgm:t>
        <a:bodyPr/>
        <a:lstStyle/>
        <a:p>
          <a:endParaRPr lang="it-IT"/>
        </a:p>
      </dgm:t>
    </dgm:pt>
    <dgm:pt modelId="{D5E04F84-4869-4454-BF59-EBB259FF81AC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Contatto</a:t>
          </a:r>
        </a:p>
      </dgm:t>
    </dgm:pt>
    <dgm:pt modelId="{13B7AE31-D2D2-4EF9-A971-E9FFFF7E868E}" type="parTrans" cxnId="{8B5701C8-873E-4B10-A71D-D2C978EF6411}">
      <dgm:prSet/>
      <dgm:spPr/>
      <dgm:t>
        <a:bodyPr/>
        <a:lstStyle/>
        <a:p>
          <a:endParaRPr lang="it-IT"/>
        </a:p>
      </dgm:t>
    </dgm:pt>
    <dgm:pt modelId="{0357CF81-1237-421B-ACAF-72145191F3D8}" type="sibTrans" cxnId="{8B5701C8-873E-4B10-A71D-D2C978EF6411}">
      <dgm:prSet/>
      <dgm:spPr/>
      <dgm:t>
        <a:bodyPr/>
        <a:lstStyle/>
        <a:p>
          <a:endParaRPr lang="it-IT"/>
        </a:p>
      </dgm:t>
    </dgm:pt>
    <dgm:pt modelId="{A906B82D-2064-425C-9155-EA360BDB2253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err="1"/>
            <a:t>Contacts</a:t>
          </a:r>
          <a:endParaRPr lang="it-IT" dirty="0"/>
        </a:p>
      </dgm:t>
    </dgm:pt>
    <dgm:pt modelId="{2046BD06-B0E0-4406-8289-74963CC3A0DC}" type="parTrans" cxnId="{3B1C2EED-CA46-4678-A00C-A4BA82FA319A}">
      <dgm:prSet/>
      <dgm:spPr/>
      <dgm:t>
        <a:bodyPr/>
        <a:lstStyle/>
        <a:p>
          <a:endParaRPr lang="it-IT"/>
        </a:p>
      </dgm:t>
    </dgm:pt>
    <dgm:pt modelId="{41CA41F4-CFEF-44B5-903D-DAB8AE027FA8}" type="sibTrans" cxnId="{3B1C2EED-CA46-4678-A00C-A4BA82FA319A}">
      <dgm:prSet/>
      <dgm:spPr/>
      <dgm:t>
        <a:bodyPr/>
        <a:lstStyle/>
        <a:p>
          <a:endParaRPr lang="it-IT"/>
        </a:p>
      </dgm:t>
    </dgm:pt>
    <dgm:pt modelId="{B692F222-02EF-4FC6-90D3-1F838AD21021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Forms</a:t>
          </a:r>
        </a:p>
      </dgm:t>
    </dgm:pt>
    <dgm:pt modelId="{1053C29B-B353-4ACF-8CD2-A6DE9CFF7F8F}" type="parTrans" cxnId="{DB5838A3-3B88-4686-8628-6E4CD0C250CD}">
      <dgm:prSet/>
      <dgm:spPr/>
      <dgm:t>
        <a:bodyPr/>
        <a:lstStyle/>
        <a:p>
          <a:endParaRPr lang="it-IT"/>
        </a:p>
      </dgm:t>
    </dgm:pt>
    <dgm:pt modelId="{1967C753-BA45-4684-9EC8-AA0896692B38}" type="sibTrans" cxnId="{DB5838A3-3B88-4686-8628-6E4CD0C250CD}">
      <dgm:prSet/>
      <dgm:spPr/>
      <dgm:t>
        <a:bodyPr/>
        <a:lstStyle/>
        <a:p>
          <a:endParaRPr lang="it-IT"/>
        </a:p>
      </dgm:t>
    </dgm:pt>
    <dgm:pt modelId="{60F258B4-E98A-4B83-ACD0-582BA392A16B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Spreadsheet</a:t>
          </a:r>
        </a:p>
      </dgm:t>
    </dgm:pt>
    <dgm:pt modelId="{5EABD107-A34B-4266-A683-819C2C848971}" type="parTrans" cxnId="{8542AC04-5733-43B9-A50D-EEC377213136}">
      <dgm:prSet/>
      <dgm:spPr/>
      <dgm:t>
        <a:bodyPr/>
        <a:lstStyle/>
        <a:p>
          <a:endParaRPr lang="it-IT"/>
        </a:p>
      </dgm:t>
    </dgm:pt>
    <dgm:pt modelId="{C66700A4-8EB7-487B-8EFF-632BD5AA61FC}" type="sibTrans" cxnId="{8542AC04-5733-43B9-A50D-EEC377213136}">
      <dgm:prSet/>
      <dgm:spPr/>
      <dgm:t>
        <a:bodyPr/>
        <a:lstStyle/>
        <a:p>
          <a:endParaRPr lang="it-IT"/>
        </a:p>
      </dgm:t>
    </dgm:pt>
    <dgm:pt modelId="{308FD754-FB56-4574-92D0-8B0F07F8BC22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Drive</a:t>
          </a:r>
        </a:p>
      </dgm:t>
    </dgm:pt>
    <dgm:pt modelId="{5DF2DEBD-322C-43BC-AC44-38A2256549E8}" type="parTrans" cxnId="{0D35438C-BFFA-4AB4-9DC1-FC7954BFDE81}">
      <dgm:prSet/>
      <dgm:spPr/>
      <dgm:t>
        <a:bodyPr/>
        <a:lstStyle/>
        <a:p>
          <a:endParaRPr lang="it-IT"/>
        </a:p>
      </dgm:t>
    </dgm:pt>
    <dgm:pt modelId="{DEAF382C-2832-4E4F-ADF4-674071516D8A}" type="sibTrans" cxnId="{0D35438C-BFFA-4AB4-9DC1-FC7954BFDE81}">
      <dgm:prSet/>
      <dgm:spPr/>
      <dgm:t>
        <a:bodyPr/>
        <a:lstStyle/>
        <a:p>
          <a:endParaRPr lang="it-IT"/>
        </a:p>
      </dgm:t>
    </dgm:pt>
    <dgm:pt modelId="{E5306BFB-BF19-4CD4-A34A-E1DB7B327081}" type="pres">
      <dgm:prSet presAssocID="{A9F5F52E-50F3-4983-BC54-38A64D4012AA}" presName="Name0" presStyleCnt="0">
        <dgm:presLayoutVars>
          <dgm:dir/>
          <dgm:animLvl val="lvl"/>
          <dgm:resizeHandles val="exact"/>
        </dgm:presLayoutVars>
      </dgm:prSet>
      <dgm:spPr/>
    </dgm:pt>
    <dgm:pt modelId="{053D2045-41BF-4B42-A1B9-72DE94A8F264}" type="pres">
      <dgm:prSet presAssocID="{A9F5F52E-50F3-4983-BC54-38A64D4012AA}" presName="tSp" presStyleCnt="0"/>
      <dgm:spPr/>
    </dgm:pt>
    <dgm:pt modelId="{65003486-8E07-4C49-BBA6-9B629A88A2EC}" type="pres">
      <dgm:prSet presAssocID="{A9F5F52E-50F3-4983-BC54-38A64D4012AA}" presName="bSp" presStyleCnt="0"/>
      <dgm:spPr/>
    </dgm:pt>
    <dgm:pt modelId="{1040A582-1AC1-420A-9E60-3FC9D3646583}" type="pres">
      <dgm:prSet presAssocID="{A9F5F52E-50F3-4983-BC54-38A64D4012AA}" presName="process" presStyleCnt="0"/>
      <dgm:spPr/>
    </dgm:pt>
    <dgm:pt modelId="{63E2A464-7D43-4059-AE9E-A941BA87224A}" type="pres">
      <dgm:prSet presAssocID="{BD51750B-E4D7-4CAB-8997-970D694B5A2D}" presName="composite1" presStyleCnt="0"/>
      <dgm:spPr/>
    </dgm:pt>
    <dgm:pt modelId="{D76BB99A-0B70-4877-A925-4BC4569A5F8B}" type="pres">
      <dgm:prSet presAssocID="{BD51750B-E4D7-4CAB-8997-970D694B5A2D}" presName="dummyNode1" presStyleLbl="node1" presStyleIdx="0" presStyleCnt="3"/>
      <dgm:spPr/>
    </dgm:pt>
    <dgm:pt modelId="{56BE97E5-61E5-4C7D-8BC5-C595ADED35F0}" type="pres">
      <dgm:prSet presAssocID="{BD51750B-E4D7-4CAB-8997-970D694B5A2D}" presName="childNode1" presStyleLbl="bgAcc1" presStyleIdx="0" presStyleCnt="3">
        <dgm:presLayoutVars>
          <dgm:bulletEnabled val="1"/>
        </dgm:presLayoutVars>
      </dgm:prSet>
      <dgm:spPr/>
    </dgm:pt>
    <dgm:pt modelId="{DAB5F178-5EC8-41D4-9AB6-D1477FCD1446}" type="pres">
      <dgm:prSet presAssocID="{BD51750B-E4D7-4CAB-8997-970D694B5A2D}" presName="childNode1tx" presStyleLbl="bgAcc1" presStyleIdx="0" presStyleCnt="3">
        <dgm:presLayoutVars>
          <dgm:bulletEnabled val="1"/>
        </dgm:presLayoutVars>
      </dgm:prSet>
      <dgm:spPr/>
    </dgm:pt>
    <dgm:pt modelId="{57A9FC44-B33A-4E94-B6C4-2F2E4B7F5529}" type="pres">
      <dgm:prSet presAssocID="{BD51750B-E4D7-4CAB-8997-970D694B5A2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55E6A26-2242-41B0-AB64-DC77108228FB}" type="pres">
      <dgm:prSet presAssocID="{BD51750B-E4D7-4CAB-8997-970D694B5A2D}" presName="connSite1" presStyleCnt="0"/>
      <dgm:spPr/>
    </dgm:pt>
    <dgm:pt modelId="{23D8F8EA-111B-4522-901F-8545D1807427}" type="pres">
      <dgm:prSet presAssocID="{70AB8493-36FA-49AB-A5A4-F866458119B0}" presName="Name9" presStyleLbl="sibTrans2D1" presStyleIdx="0" presStyleCnt="2"/>
      <dgm:spPr/>
    </dgm:pt>
    <dgm:pt modelId="{4FBB03DB-3223-46D8-ADC5-0E39ABFB0E9C}" type="pres">
      <dgm:prSet presAssocID="{A345620B-08FE-4497-8E5C-7F1AE4741E04}" presName="composite2" presStyleCnt="0"/>
      <dgm:spPr/>
    </dgm:pt>
    <dgm:pt modelId="{410E70C6-2C9A-44B2-91E8-A2F7609A65B3}" type="pres">
      <dgm:prSet presAssocID="{A345620B-08FE-4497-8E5C-7F1AE4741E04}" presName="dummyNode2" presStyleLbl="node1" presStyleIdx="0" presStyleCnt="3"/>
      <dgm:spPr/>
    </dgm:pt>
    <dgm:pt modelId="{44BAE563-94BD-43C8-AFD3-514DCA77975D}" type="pres">
      <dgm:prSet presAssocID="{A345620B-08FE-4497-8E5C-7F1AE4741E04}" presName="childNode2" presStyleLbl="bgAcc1" presStyleIdx="1" presStyleCnt="3">
        <dgm:presLayoutVars>
          <dgm:bulletEnabled val="1"/>
        </dgm:presLayoutVars>
      </dgm:prSet>
      <dgm:spPr/>
    </dgm:pt>
    <dgm:pt modelId="{B7E556A1-90ED-446A-8D8B-6761261ADDEE}" type="pres">
      <dgm:prSet presAssocID="{A345620B-08FE-4497-8E5C-7F1AE4741E04}" presName="childNode2tx" presStyleLbl="bgAcc1" presStyleIdx="1" presStyleCnt="3">
        <dgm:presLayoutVars>
          <dgm:bulletEnabled val="1"/>
        </dgm:presLayoutVars>
      </dgm:prSet>
      <dgm:spPr/>
    </dgm:pt>
    <dgm:pt modelId="{6811449F-A350-40FA-9DCC-8F8E8D347633}" type="pres">
      <dgm:prSet presAssocID="{A345620B-08FE-4497-8E5C-7F1AE4741E0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5A16886-F889-41A1-BC85-8A1CC4544B58}" type="pres">
      <dgm:prSet presAssocID="{A345620B-08FE-4497-8E5C-7F1AE4741E04}" presName="connSite2" presStyleCnt="0"/>
      <dgm:spPr/>
    </dgm:pt>
    <dgm:pt modelId="{A86776D0-DACD-4863-B643-95974D968F77}" type="pres">
      <dgm:prSet presAssocID="{B71D1923-BC8E-4EC9-884C-5F6209503F09}" presName="Name18" presStyleLbl="sibTrans2D1" presStyleIdx="1" presStyleCnt="2"/>
      <dgm:spPr/>
    </dgm:pt>
    <dgm:pt modelId="{4C501D98-7ECD-4463-B564-D8A266E06E29}" type="pres">
      <dgm:prSet presAssocID="{64377598-2C6B-47BC-9DCF-221C2E37BCC6}" presName="composite1" presStyleCnt="0"/>
      <dgm:spPr/>
    </dgm:pt>
    <dgm:pt modelId="{4FE380AA-D3CA-4A7B-9794-E77EF3E96196}" type="pres">
      <dgm:prSet presAssocID="{64377598-2C6B-47BC-9DCF-221C2E37BCC6}" presName="dummyNode1" presStyleLbl="node1" presStyleIdx="1" presStyleCnt="3"/>
      <dgm:spPr/>
    </dgm:pt>
    <dgm:pt modelId="{69305424-DCE5-467F-A570-4200DAAF530F}" type="pres">
      <dgm:prSet presAssocID="{64377598-2C6B-47BC-9DCF-221C2E37BCC6}" presName="childNode1" presStyleLbl="bgAcc1" presStyleIdx="2" presStyleCnt="3">
        <dgm:presLayoutVars>
          <dgm:bulletEnabled val="1"/>
        </dgm:presLayoutVars>
      </dgm:prSet>
      <dgm:spPr/>
    </dgm:pt>
    <dgm:pt modelId="{EBA637E4-E3C2-4875-A4A2-8D202B4BC262}" type="pres">
      <dgm:prSet presAssocID="{64377598-2C6B-47BC-9DCF-221C2E37BCC6}" presName="childNode1tx" presStyleLbl="bgAcc1" presStyleIdx="2" presStyleCnt="3">
        <dgm:presLayoutVars>
          <dgm:bulletEnabled val="1"/>
        </dgm:presLayoutVars>
      </dgm:prSet>
      <dgm:spPr/>
    </dgm:pt>
    <dgm:pt modelId="{0F2E4B1B-F328-476D-B210-E3E7969CAE17}" type="pres">
      <dgm:prSet presAssocID="{64377598-2C6B-47BC-9DCF-221C2E37BCC6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AB76373-668B-4F04-8B54-FD638F7CDEB6}" type="pres">
      <dgm:prSet presAssocID="{64377598-2C6B-47BC-9DCF-221C2E37BCC6}" presName="connSite1" presStyleCnt="0"/>
      <dgm:spPr/>
    </dgm:pt>
  </dgm:ptLst>
  <dgm:cxnLst>
    <dgm:cxn modelId="{8542AC04-5733-43B9-A50D-EEC377213136}" srcId="{67F928C4-1679-4872-836D-DD5FED28C000}" destId="{60F258B4-E98A-4B83-ACD0-582BA392A16B}" srcOrd="2" destOrd="0" parTransId="{5EABD107-A34B-4266-A683-819C2C848971}" sibTransId="{C66700A4-8EB7-487B-8EFF-632BD5AA61FC}"/>
    <dgm:cxn modelId="{B8B7F506-70D2-4DF1-AF53-B5F0E8DC1502}" type="presOf" srcId="{41D320E5-23B1-487C-991C-2A37E9F35403}" destId="{EBA637E4-E3C2-4875-A4A2-8D202B4BC262}" srcOrd="1" destOrd="4" presId="urn:microsoft.com/office/officeart/2005/8/layout/hProcess4"/>
    <dgm:cxn modelId="{C9F5E909-A525-4003-8C57-BB20187AB8BC}" type="presOf" srcId="{A906B82D-2064-425C-9155-EA360BDB2253}" destId="{B7E556A1-90ED-446A-8D8B-6761261ADDEE}" srcOrd="1" destOrd="1" presId="urn:microsoft.com/office/officeart/2005/8/layout/hProcess4"/>
    <dgm:cxn modelId="{7A2DE60D-BAFB-4281-82D7-17FE91328624}" type="presOf" srcId="{64377598-2C6B-47BC-9DCF-221C2E37BCC6}" destId="{0F2E4B1B-F328-476D-B210-E3E7969CAE17}" srcOrd="0" destOrd="0" presId="urn:microsoft.com/office/officeart/2005/8/layout/hProcess4"/>
    <dgm:cxn modelId="{F486380E-898F-48FD-9494-F6599EF902AE}" type="presOf" srcId="{A11F3888-5710-41F4-90C3-ED55424591D4}" destId="{69305424-DCE5-467F-A570-4200DAAF530F}" srcOrd="0" destOrd="3" presId="urn:microsoft.com/office/officeart/2005/8/layout/hProcess4"/>
    <dgm:cxn modelId="{BC92BE13-6F67-4559-A64F-A1476439AB50}" type="presOf" srcId="{3772F7DD-7760-41E7-9DE6-FD83C2A64180}" destId="{DAB5F178-5EC8-41D4-9AB6-D1477FCD1446}" srcOrd="1" destOrd="2" presId="urn:microsoft.com/office/officeart/2005/8/layout/hProcess4"/>
    <dgm:cxn modelId="{30D5921D-AF96-4110-83A2-31F607CAF05B}" srcId="{64377598-2C6B-47BC-9DCF-221C2E37BCC6}" destId="{41D320E5-23B1-487C-991C-2A37E9F35403}" srcOrd="4" destOrd="0" parTransId="{38599532-7833-492F-AF20-30E257068472}" sibTransId="{97A4854C-D057-4C60-9A78-5D219E308F86}"/>
    <dgm:cxn modelId="{8936812B-A00C-46DB-8A73-082D4B22B7BF}" type="presOf" srcId="{A11F3888-5710-41F4-90C3-ED55424591D4}" destId="{EBA637E4-E3C2-4875-A4A2-8D202B4BC262}" srcOrd="1" destOrd="3" presId="urn:microsoft.com/office/officeart/2005/8/layout/hProcess4"/>
    <dgm:cxn modelId="{26889631-50D6-47E9-B749-09ED492B8C35}" type="presOf" srcId="{B692F222-02EF-4FC6-90D3-1F838AD21021}" destId="{44BAE563-94BD-43C8-AFD3-514DCA77975D}" srcOrd="0" destOrd="2" presId="urn:microsoft.com/office/officeart/2005/8/layout/hProcess4"/>
    <dgm:cxn modelId="{A852E232-1B6E-4633-9A57-291DDD19C1B2}" type="presOf" srcId="{F3D56C07-4678-412A-B14C-4D773A732D43}" destId="{EBA637E4-E3C2-4875-A4A2-8D202B4BC262}" srcOrd="1" destOrd="1" presId="urn:microsoft.com/office/officeart/2005/8/layout/hProcess4"/>
    <dgm:cxn modelId="{CC63F23C-F04D-4887-B81D-4BB15D53A245}" type="presOf" srcId="{2FB9B2F7-B158-4412-8481-BD0F64E77B11}" destId="{56BE97E5-61E5-4C7D-8BC5-C595ADED35F0}" srcOrd="0" destOrd="0" presId="urn:microsoft.com/office/officeart/2005/8/layout/hProcess4"/>
    <dgm:cxn modelId="{4A5A5240-7B5A-46C1-BB64-D33788C0DD01}" srcId="{A9F5F52E-50F3-4983-BC54-38A64D4012AA}" destId="{BD51750B-E4D7-4CAB-8997-970D694B5A2D}" srcOrd="0" destOrd="0" parTransId="{497FF24F-124E-48B3-A5EB-BBF104B4F6C8}" sibTransId="{70AB8493-36FA-49AB-A5A4-F866458119B0}"/>
    <dgm:cxn modelId="{F82AD55D-1A8C-42B4-8EE6-77EFD111835C}" srcId="{64377598-2C6B-47BC-9DCF-221C2E37BCC6}" destId="{B6580E83-F377-4129-B98E-3EC2AFB1CA51}" srcOrd="0" destOrd="0" parTransId="{0D92E144-F641-4AE0-A3EC-1D2589D65EC2}" sibTransId="{8C4231DB-8E7A-496E-8488-425D54CAF409}"/>
    <dgm:cxn modelId="{6BE0185F-B75A-4709-93EA-E7E7D7414A34}" srcId="{A9F5F52E-50F3-4983-BC54-38A64D4012AA}" destId="{A345620B-08FE-4497-8E5C-7F1AE4741E04}" srcOrd="1" destOrd="0" parTransId="{2DA9A7E7-4D30-44E5-929C-1301AA6EF427}" sibTransId="{B71D1923-BC8E-4EC9-884C-5F6209503F09}"/>
    <dgm:cxn modelId="{B7D5F963-792E-4D76-9E83-C540400E3720}" srcId="{BD51750B-E4D7-4CAB-8997-970D694B5A2D}" destId="{2FB9B2F7-B158-4412-8481-BD0F64E77B11}" srcOrd="0" destOrd="0" parTransId="{460C18EE-13C4-44DE-B970-124F47632CFD}" sibTransId="{ACF72E94-7BE2-4981-B86B-050DEBE964A4}"/>
    <dgm:cxn modelId="{0D43A267-C602-4CC2-9066-DDC6644FFD16}" type="presOf" srcId="{B71D1923-BC8E-4EC9-884C-5F6209503F09}" destId="{A86776D0-DACD-4863-B643-95974D968F77}" srcOrd="0" destOrd="0" presId="urn:microsoft.com/office/officeart/2005/8/layout/hProcess4"/>
    <dgm:cxn modelId="{F9BBBA48-7B72-4C97-9D1D-B15C25ADF5BC}" srcId="{64377598-2C6B-47BC-9DCF-221C2E37BCC6}" destId="{41E4C550-1CA7-40DF-BA50-32DD25CC02DE}" srcOrd="2" destOrd="0" parTransId="{60B97F65-87D0-4223-8F53-36E76ABE58B7}" sibTransId="{7AFE31BE-E081-4275-B4D0-E0BF61A71734}"/>
    <dgm:cxn modelId="{3DE4424A-00BA-4B2B-95CB-777F44703D37}" srcId="{BD51750B-E4D7-4CAB-8997-970D694B5A2D}" destId="{3772F7DD-7760-41E7-9DE6-FD83C2A64180}" srcOrd="2" destOrd="0" parTransId="{2247247B-508E-419F-9E63-C1DC1D22DF3B}" sibTransId="{68D0376A-2212-428C-A830-1ADEBCAE6707}"/>
    <dgm:cxn modelId="{8B41A64B-DEC9-434F-80E8-9DEACD55AEB2}" srcId="{A345620B-08FE-4497-8E5C-7F1AE4741E04}" destId="{A3A70717-A635-4391-B6D5-82A207AB4F88}" srcOrd="1" destOrd="0" parTransId="{9143C9E4-51E7-4792-B817-F437B88AE514}" sibTransId="{1B344771-3709-4A96-B947-4000A8073DFD}"/>
    <dgm:cxn modelId="{5B968A4D-9E77-4515-AE29-C9E20A7AA28D}" type="presOf" srcId="{A345620B-08FE-4497-8E5C-7F1AE4741E04}" destId="{6811449F-A350-40FA-9DCC-8F8E8D347633}" srcOrd="0" destOrd="0" presId="urn:microsoft.com/office/officeart/2005/8/layout/hProcess4"/>
    <dgm:cxn modelId="{EA6DB753-8C0F-40CD-929B-AB8656E7C2E4}" type="presOf" srcId="{B6580E83-F377-4129-B98E-3EC2AFB1CA51}" destId="{69305424-DCE5-467F-A570-4200DAAF530F}" srcOrd="0" destOrd="0" presId="urn:microsoft.com/office/officeart/2005/8/layout/hProcess4"/>
    <dgm:cxn modelId="{E7496274-644B-4199-BC44-AB9EECC05FE4}" type="presOf" srcId="{41D320E5-23B1-487C-991C-2A37E9F35403}" destId="{69305424-DCE5-467F-A570-4200DAAF530F}" srcOrd="0" destOrd="4" presId="urn:microsoft.com/office/officeart/2005/8/layout/hProcess4"/>
    <dgm:cxn modelId="{9E920F75-EAE5-429E-B634-62BA13045880}" type="presOf" srcId="{3772F7DD-7760-41E7-9DE6-FD83C2A64180}" destId="{56BE97E5-61E5-4C7D-8BC5-C595ADED35F0}" srcOrd="0" destOrd="2" presId="urn:microsoft.com/office/officeart/2005/8/layout/hProcess4"/>
    <dgm:cxn modelId="{BB18187E-062C-4971-88E7-AAA8502C1BC0}" type="presOf" srcId="{72EE2D1D-01D6-4347-9BD9-EE92B46C20F6}" destId="{DAB5F178-5EC8-41D4-9AB6-D1477FCD1446}" srcOrd="1" destOrd="1" presId="urn:microsoft.com/office/officeart/2005/8/layout/hProcess4"/>
    <dgm:cxn modelId="{37C49B7F-5BAA-426B-A788-1D84570BF523}" type="presOf" srcId="{60F258B4-E98A-4B83-ACD0-582BA392A16B}" destId="{B7E556A1-90ED-446A-8D8B-6761261ADDEE}" srcOrd="1" destOrd="3" presId="urn:microsoft.com/office/officeart/2005/8/layout/hProcess4"/>
    <dgm:cxn modelId="{52942583-8A71-451A-9088-D2274F56C243}" type="presOf" srcId="{308FD754-FB56-4574-92D0-8B0F07F8BC22}" destId="{B7E556A1-90ED-446A-8D8B-6761261ADDEE}" srcOrd="1" destOrd="4" presId="urn:microsoft.com/office/officeart/2005/8/layout/hProcess4"/>
    <dgm:cxn modelId="{1F2E128A-8451-4F3D-ACA1-D8CAD6D06C78}" type="presOf" srcId="{B692F222-02EF-4FC6-90D3-1F838AD21021}" destId="{B7E556A1-90ED-446A-8D8B-6761261ADDEE}" srcOrd="1" destOrd="2" presId="urn:microsoft.com/office/officeart/2005/8/layout/hProcess4"/>
    <dgm:cxn modelId="{29D7218C-2597-4B59-8F75-ED54F38C553E}" type="presOf" srcId="{D5E04F84-4869-4454-BF59-EBB259FF81AC}" destId="{DAB5F178-5EC8-41D4-9AB6-D1477FCD1446}" srcOrd="1" destOrd="3" presId="urn:microsoft.com/office/officeart/2005/8/layout/hProcess4"/>
    <dgm:cxn modelId="{0D35438C-BFFA-4AB4-9DC1-FC7954BFDE81}" srcId="{67F928C4-1679-4872-836D-DD5FED28C000}" destId="{308FD754-FB56-4574-92D0-8B0F07F8BC22}" srcOrd="3" destOrd="0" parTransId="{5DF2DEBD-322C-43BC-AC44-38A2256549E8}" sibTransId="{DEAF382C-2832-4E4F-ADF4-674071516D8A}"/>
    <dgm:cxn modelId="{A015EF92-C6FC-44D8-8377-293FE711AB83}" type="presOf" srcId="{41E4C550-1CA7-40DF-BA50-32DD25CC02DE}" destId="{EBA637E4-E3C2-4875-A4A2-8D202B4BC262}" srcOrd="1" destOrd="2" presId="urn:microsoft.com/office/officeart/2005/8/layout/hProcess4"/>
    <dgm:cxn modelId="{4395CD94-91A4-4D26-840D-0D9A6CA73B2A}" type="presOf" srcId="{67F928C4-1679-4872-836D-DD5FED28C000}" destId="{B7E556A1-90ED-446A-8D8B-6761261ADDEE}" srcOrd="1" destOrd="0" presId="urn:microsoft.com/office/officeart/2005/8/layout/hProcess4"/>
    <dgm:cxn modelId="{68DBF094-7888-4337-BB84-FBDED6CA9B80}" srcId="{BD51750B-E4D7-4CAB-8997-970D694B5A2D}" destId="{72EE2D1D-01D6-4347-9BD9-EE92B46C20F6}" srcOrd="1" destOrd="0" parTransId="{6378D521-D2AF-4834-8924-DFAAB5430DA8}" sibTransId="{C84A8A3F-97E0-47EF-A7DB-C7B4EDB9A4F3}"/>
    <dgm:cxn modelId="{16D8039B-E2F5-492E-995D-236D486A8296}" type="presOf" srcId="{41E4C550-1CA7-40DF-BA50-32DD25CC02DE}" destId="{69305424-DCE5-467F-A570-4200DAAF530F}" srcOrd="0" destOrd="2" presId="urn:microsoft.com/office/officeart/2005/8/layout/hProcess4"/>
    <dgm:cxn modelId="{A8AD0E9B-53E9-4FAF-A04A-7B2D4005E105}" srcId="{A9F5F52E-50F3-4983-BC54-38A64D4012AA}" destId="{64377598-2C6B-47BC-9DCF-221C2E37BCC6}" srcOrd="2" destOrd="0" parTransId="{18692704-1905-4857-9636-42C459BA128C}" sibTransId="{D858531C-3DE2-474F-879F-B03FFA3102CD}"/>
    <dgm:cxn modelId="{E689CA9C-D9B3-4823-A4FB-DB1AE8D987D1}" srcId="{A345620B-08FE-4497-8E5C-7F1AE4741E04}" destId="{67F928C4-1679-4872-836D-DD5FED28C000}" srcOrd="0" destOrd="0" parTransId="{92311F3D-5A89-4FF4-A5F9-A9D6D7123F87}" sibTransId="{132308FB-8E52-4C85-ABF0-39D4EA988300}"/>
    <dgm:cxn modelId="{2830A4A0-1736-4347-9A91-055240BFC963}" type="presOf" srcId="{A3A70717-A635-4391-B6D5-82A207AB4F88}" destId="{B7E556A1-90ED-446A-8D8B-6761261ADDEE}" srcOrd="1" destOrd="5" presId="urn:microsoft.com/office/officeart/2005/8/layout/hProcess4"/>
    <dgm:cxn modelId="{DB5838A3-3B88-4686-8628-6E4CD0C250CD}" srcId="{67F928C4-1679-4872-836D-DD5FED28C000}" destId="{B692F222-02EF-4FC6-90D3-1F838AD21021}" srcOrd="1" destOrd="0" parTransId="{1053C29B-B353-4ACF-8CD2-A6DE9CFF7F8F}" sibTransId="{1967C753-BA45-4684-9EC8-AA0896692B38}"/>
    <dgm:cxn modelId="{C5949BA3-2508-42CC-B22D-ED09E05B390F}" type="presOf" srcId="{60F258B4-E98A-4B83-ACD0-582BA392A16B}" destId="{44BAE563-94BD-43C8-AFD3-514DCA77975D}" srcOrd="0" destOrd="3" presId="urn:microsoft.com/office/officeart/2005/8/layout/hProcess4"/>
    <dgm:cxn modelId="{4F89F3A4-D1D1-4BC7-BE44-A61CF235C440}" type="presOf" srcId="{308FD754-FB56-4574-92D0-8B0F07F8BC22}" destId="{44BAE563-94BD-43C8-AFD3-514DCA77975D}" srcOrd="0" destOrd="4" presId="urn:microsoft.com/office/officeart/2005/8/layout/hProcess4"/>
    <dgm:cxn modelId="{8E88C0B6-4F98-42D2-8048-B453F0CCA34A}" type="presOf" srcId="{F3D56C07-4678-412A-B14C-4D773A732D43}" destId="{69305424-DCE5-467F-A570-4200DAAF530F}" srcOrd="0" destOrd="1" presId="urn:microsoft.com/office/officeart/2005/8/layout/hProcess4"/>
    <dgm:cxn modelId="{FEB98CBB-16A2-4DE9-BC4D-7049E4AB067B}" type="presOf" srcId="{70AB8493-36FA-49AB-A5A4-F866458119B0}" destId="{23D8F8EA-111B-4522-901F-8545D1807427}" srcOrd="0" destOrd="0" presId="urn:microsoft.com/office/officeart/2005/8/layout/hProcess4"/>
    <dgm:cxn modelId="{0FAEDEC6-3783-47ED-BD9C-DDE309D836ED}" type="presOf" srcId="{2FB9B2F7-B158-4412-8481-BD0F64E77B11}" destId="{DAB5F178-5EC8-41D4-9AB6-D1477FCD1446}" srcOrd="1" destOrd="0" presId="urn:microsoft.com/office/officeart/2005/8/layout/hProcess4"/>
    <dgm:cxn modelId="{8B5701C8-873E-4B10-A71D-D2C978EF6411}" srcId="{BD51750B-E4D7-4CAB-8997-970D694B5A2D}" destId="{D5E04F84-4869-4454-BF59-EBB259FF81AC}" srcOrd="3" destOrd="0" parTransId="{13B7AE31-D2D2-4EF9-A971-E9FFFF7E868E}" sibTransId="{0357CF81-1237-421B-ACAF-72145191F3D8}"/>
    <dgm:cxn modelId="{768397C8-8765-4CF7-9E28-5EEE51BAC00B}" type="presOf" srcId="{A3A70717-A635-4391-B6D5-82A207AB4F88}" destId="{44BAE563-94BD-43C8-AFD3-514DCA77975D}" srcOrd="0" destOrd="5" presId="urn:microsoft.com/office/officeart/2005/8/layout/hProcess4"/>
    <dgm:cxn modelId="{D098CACB-3938-4431-912D-96FA76332A3B}" type="presOf" srcId="{A906B82D-2064-425C-9155-EA360BDB2253}" destId="{44BAE563-94BD-43C8-AFD3-514DCA77975D}" srcOrd="0" destOrd="1" presId="urn:microsoft.com/office/officeart/2005/8/layout/hProcess4"/>
    <dgm:cxn modelId="{9B185DCE-3188-46B4-B3A6-BBCFE0000D7B}" srcId="{64377598-2C6B-47BC-9DCF-221C2E37BCC6}" destId="{A11F3888-5710-41F4-90C3-ED55424591D4}" srcOrd="3" destOrd="0" parTransId="{90814FAF-D8BC-4D34-A5BC-95407E0252F1}" sibTransId="{D4D11C49-90CD-4603-AC1A-D4CD2F84845B}"/>
    <dgm:cxn modelId="{861DBFD6-B173-4031-903D-998BC79BB331}" type="presOf" srcId="{72EE2D1D-01D6-4347-9BD9-EE92B46C20F6}" destId="{56BE97E5-61E5-4C7D-8BC5-C595ADED35F0}" srcOrd="0" destOrd="1" presId="urn:microsoft.com/office/officeart/2005/8/layout/hProcess4"/>
    <dgm:cxn modelId="{FE0069DD-92A5-480A-9F46-8B17F041B234}" type="presOf" srcId="{BD51750B-E4D7-4CAB-8997-970D694B5A2D}" destId="{57A9FC44-B33A-4E94-B6C4-2F2E4B7F5529}" srcOrd="0" destOrd="0" presId="urn:microsoft.com/office/officeart/2005/8/layout/hProcess4"/>
    <dgm:cxn modelId="{5A5AFADE-7E49-4500-BFA1-698079C66B04}" type="presOf" srcId="{B6580E83-F377-4129-B98E-3EC2AFB1CA51}" destId="{EBA637E4-E3C2-4875-A4A2-8D202B4BC262}" srcOrd="1" destOrd="0" presId="urn:microsoft.com/office/officeart/2005/8/layout/hProcess4"/>
    <dgm:cxn modelId="{3B1C2EED-CA46-4678-A00C-A4BA82FA319A}" srcId="{67F928C4-1679-4872-836D-DD5FED28C000}" destId="{A906B82D-2064-425C-9155-EA360BDB2253}" srcOrd="0" destOrd="0" parTransId="{2046BD06-B0E0-4406-8289-74963CC3A0DC}" sibTransId="{41CA41F4-CFEF-44B5-903D-DAB8AE027FA8}"/>
    <dgm:cxn modelId="{E456E3F1-A2C3-416A-8A43-6A34A96FE64F}" srcId="{64377598-2C6B-47BC-9DCF-221C2E37BCC6}" destId="{F3D56C07-4678-412A-B14C-4D773A732D43}" srcOrd="1" destOrd="0" parTransId="{12971434-066A-4AD3-ACCB-F46693475743}" sibTransId="{55798147-07F5-460F-A917-01F7DF4FE950}"/>
    <dgm:cxn modelId="{399382F5-D7C1-47EC-82F8-7BF1BB4BD07B}" type="presOf" srcId="{D5E04F84-4869-4454-BF59-EBB259FF81AC}" destId="{56BE97E5-61E5-4C7D-8BC5-C595ADED35F0}" srcOrd="0" destOrd="3" presId="urn:microsoft.com/office/officeart/2005/8/layout/hProcess4"/>
    <dgm:cxn modelId="{4CA509FD-A1B9-4FF0-9264-67A7380245EE}" type="presOf" srcId="{67F928C4-1679-4872-836D-DD5FED28C000}" destId="{44BAE563-94BD-43C8-AFD3-514DCA77975D}" srcOrd="0" destOrd="0" presId="urn:microsoft.com/office/officeart/2005/8/layout/hProcess4"/>
    <dgm:cxn modelId="{4C31B6FF-8D62-4349-94AB-3F8B937F92A4}" type="presOf" srcId="{A9F5F52E-50F3-4983-BC54-38A64D4012AA}" destId="{E5306BFB-BF19-4CD4-A34A-E1DB7B327081}" srcOrd="0" destOrd="0" presId="urn:microsoft.com/office/officeart/2005/8/layout/hProcess4"/>
    <dgm:cxn modelId="{EA636D51-BB1E-4A09-BBF9-1822B2F56C23}" type="presParOf" srcId="{E5306BFB-BF19-4CD4-A34A-E1DB7B327081}" destId="{053D2045-41BF-4B42-A1B9-72DE94A8F264}" srcOrd="0" destOrd="0" presId="urn:microsoft.com/office/officeart/2005/8/layout/hProcess4"/>
    <dgm:cxn modelId="{D668B92E-8878-4264-B984-194ED43B01AC}" type="presParOf" srcId="{E5306BFB-BF19-4CD4-A34A-E1DB7B327081}" destId="{65003486-8E07-4C49-BBA6-9B629A88A2EC}" srcOrd="1" destOrd="0" presId="urn:microsoft.com/office/officeart/2005/8/layout/hProcess4"/>
    <dgm:cxn modelId="{782EC122-0AFF-4A51-9E20-68DA740F7174}" type="presParOf" srcId="{E5306BFB-BF19-4CD4-A34A-E1DB7B327081}" destId="{1040A582-1AC1-420A-9E60-3FC9D3646583}" srcOrd="2" destOrd="0" presId="urn:microsoft.com/office/officeart/2005/8/layout/hProcess4"/>
    <dgm:cxn modelId="{AE4DD55C-52C6-423E-B6CC-1CFDBB46FF43}" type="presParOf" srcId="{1040A582-1AC1-420A-9E60-3FC9D3646583}" destId="{63E2A464-7D43-4059-AE9E-A941BA87224A}" srcOrd="0" destOrd="0" presId="urn:microsoft.com/office/officeart/2005/8/layout/hProcess4"/>
    <dgm:cxn modelId="{16E77F5E-9CF0-4C4F-998B-87E3A81EEAC8}" type="presParOf" srcId="{63E2A464-7D43-4059-AE9E-A941BA87224A}" destId="{D76BB99A-0B70-4877-A925-4BC4569A5F8B}" srcOrd="0" destOrd="0" presId="urn:microsoft.com/office/officeart/2005/8/layout/hProcess4"/>
    <dgm:cxn modelId="{FEF50950-508B-4D27-A4DB-1ADA4A5B7E23}" type="presParOf" srcId="{63E2A464-7D43-4059-AE9E-A941BA87224A}" destId="{56BE97E5-61E5-4C7D-8BC5-C595ADED35F0}" srcOrd="1" destOrd="0" presId="urn:microsoft.com/office/officeart/2005/8/layout/hProcess4"/>
    <dgm:cxn modelId="{FF82B40D-EB0D-40DF-BA52-E9D93D4A26D7}" type="presParOf" srcId="{63E2A464-7D43-4059-AE9E-A941BA87224A}" destId="{DAB5F178-5EC8-41D4-9AB6-D1477FCD1446}" srcOrd="2" destOrd="0" presId="urn:microsoft.com/office/officeart/2005/8/layout/hProcess4"/>
    <dgm:cxn modelId="{97ABEF1D-1108-477D-ADC1-46A880A1F7AA}" type="presParOf" srcId="{63E2A464-7D43-4059-AE9E-A941BA87224A}" destId="{57A9FC44-B33A-4E94-B6C4-2F2E4B7F5529}" srcOrd="3" destOrd="0" presId="urn:microsoft.com/office/officeart/2005/8/layout/hProcess4"/>
    <dgm:cxn modelId="{013BF996-ABC0-480F-940D-FE7A4A0145C8}" type="presParOf" srcId="{63E2A464-7D43-4059-AE9E-A941BA87224A}" destId="{555E6A26-2242-41B0-AB64-DC77108228FB}" srcOrd="4" destOrd="0" presId="urn:microsoft.com/office/officeart/2005/8/layout/hProcess4"/>
    <dgm:cxn modelId="{5A5AE75A-5921-4A4F-8913-D63C3CFF4CD4}" type="presParOf" srcId="{1040A582-1AC1-420A-9E60-3FC9D3646583}" destId="{23D8F8EA-111B-4522-901F-8545D1807427}" srcOrd="1" destOrd="0" presId="urn:microsoft.com/office/officeart/2005/8/layout/hProcess4"/>
    <dgm:cxn modelId="{2F3F5868-EF56-4428-BA09-A3934B96322B}" type="presParOf" srcId="{1040A582-1AC1-420A-9E60-3FC9D3646583}" destId="{4FBB03DB-3223-46D8-ADC5-0E39ABFB0E9C}" srcOrd="2" destOrd="0" presId="urn:microsoft.com/office/officeart/2005/8/layout/hProcess4"/>
    <dgm:cxn modelId="{A2ED581D-CE20-45FE-872F-D14393BAF9D4}" type="presParOf" srcId="{4FBB03DB-3223-46D8-ADC5-0E39ABFB0E9C}" destId="{410E70C6-2C9A-44B2-91E8-A2F7609A65B3}" srcOrd="0" destOrd="0" presId="urn:microsoft.com/office/officeart/2005/8/layout/hProcess4"/>
    <dgm:cxn modelId="{E8F21B98-7743-4840-8EEB-7156EF1FAD5A}" type="presParOf" srcId="{4FBB03DB-3223-46D8-ADC5-0E39ABFB0E9C}" destId="{44BAE563-94BD-43C8-AFD3-514DCA77975D}" srcOrd="1" destOrd="0" presId="urn:microsoft.com/office/officeart/2005/8/layout/hProcess4"/>
    <dgm:cxn modelId="{FA077CF8-F008-4F49-A180-307BC74BF9C1}" type="presParOf" srcId="{4FBB03DB-3223-46D8-ADC5-0E39ABFB0E9C}" destId="{B7E556A1-90ED-446A-8D8B-6761261ADDEE}" srcOrd="2" destOrd="0" presId="urn:microsoft.com/office/officeart/2005/8/layout/hProcess4"/>
    <dgm:cxn modelId="{739020B7-A2B7-476F-A950-245D660D9A2D}" type="presParOf" srcId="{4FBB03DB-3223-46D8-ADC5-0E39ABFB0E9C}" destId="{6811449F-A350-40FA-9DCC-8F8E8D347633}" srcOrd="3" destOrd="0" presId="urn:microsoft.com/office/officeart/2005/8/layout/hProcess4"/>
    <dgm:cxn modelId="{5AA2871C-49F0-4480-A542-760B17B04B84}" type="presParOf" srcId="{4FBB03DB-3223-46D8-ADC5-0E39ABFB0E9C}" destId="{F5A16886-F889-41A1-BC85-8A1CC4544B58}" srcOrd="4" destOrd="0" presId="urn:microsoft.com/office/officeart/2005/8/layout/hProcess4"/>
    <dgm:cxn modelId="{B450435A-E35C-4F62-825D-DD8B0DC18D0A}" type="presParOf" srcId="{1040A582-1AC1-420A-9E60-3FC9D3646583}" destId="{A86776D0-DACD-4863-B643-95974D968F77}" srcOrd="3" destOrd="0" presId="urn:microsoft.com/office/officeart/2005/8/layout/hProcess4"/>
    <dgm:cxn modelId="{FC0CDA2C-22EE-4560-BCB1-6A463C1168D6}" type="presParOf" srcId="{1040A582-1AC1-420A-9E60-3FC9D3646583}" destId="{4C501D98-7ECD-4463-B564-D8A266E06E29}" srcOrd="4" destOrd="0" presId="urn:microsoft.com/office/officeart/2005/8/layout/hProcess4"/>
    <dgm:cxn modelId="{2CFE5E25-A0C1-4AA0-B373-4F5E1C204893}" type="presParOf" srcId="{4C501D98-7ECD-4463-B564-D8A266E06E29}" destId="{4FE380AA-D3CA-4A7B-9794-E77EF3E96196}" srcOrd="0" destOrd="0" presId="urn:microsoft.com/office/officeart/2005/8/layout/hProcess4"/>
    <dgm:cxn modelId="{43485DBD-1A9D-48B9-B392-3E5515A26293}" type="presParOf" srcId="{4C501D98-7ECD-4463-B564-D8A266E06E29}" destId="{69305424-DCE5-467F-A570-4200DAAF530F}" srcOrd="1" destOrd="0" presId="urn:microsoft.com/office/officeart/2005/8/layout/hProcess4"/>
    <dgm:cxn modelId="{CC26DE6B-8FD6-4B7F-A8E3-B6385AAEF184}" type="presParOf" srcId="{4C501D98-7ECD-4463-B564-D8A266E06E29}" destId="{EBA637E4-E3C2-4875-A4A2-8D202B4BC262}" srcOrd="2" destOrd="0" presId="urn:microsoft.com/office/officeart/2005/8/layout/hProcess4"/>
    <dgm:cxn modelId="{B0AC9FD7-0B28-4A2F-B181-2188D2F5E792}" type="presParOf" srcId="{4C501D98-7ECD-4463-B564-D8A266E06E29}" destId="{0F2E4B1B-F328-476D-B210-E3E7969CAE17}" srcOrd="3" destOrd="0" presId="urn:microsoft.com/office/officeart/2005/8/layout/hProcess4"/>
    <dgm:cxn modelId="{8F59BFD4-04DA-4B12-890B-8D0F6FB1F6AD}" type="presParOf" srcId="{4C501D98-7ECD-4463-B564-D8A266E06E29}" destId="{BAB76373-668B-4F04-8B54-FD638F7CDEB6}" srcOrd="4" destOrd="0" presId="urn:microsoft.com/office/officeart/2005/8/layout/hProcess4"/>
  </dgm:cxnLst>
  <dgm:bg>
    <a:noFill/>
  </dgm:bg>
  <dgm:whole>
    <a:effectLst>
      <a:reflection stA="45000" endPos="65000" dist="127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F5F52E-50F3-4983-BC54-38A64D4012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AC69D27-9C4B-4093-89D1-F126C5E19EBA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Utilizzo</a:t>
          </a:r>
          <a:r>
            <a:rPr lang="en-US" dirty="0">
              <a:solidFill>
                <a:schemeClr val="tx1"/>
              </a:solidFill>
            </a:rPr>
            <a:t> di un </a:t>
          </a:r>
          <a:r>
            <a:rPr lang="en-US" dirty="0" err="1">
              <a:solidFill>
                <a:schemeClr val="tx1"/>
              </a:solidFill>
            </a:rPr>
            <a:t>linguaggio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interpretato</a:t>
          </a:r>
          <a:endParaRPr lang="it-IT" dirty="0">
            <a:solidFill>
              <a:schemeClr val="tx1"/>
            </a:solidFill>
          </a:endParaRPr>
        </a:p>
      </dgm:t>
    </dgm:pt>
    <dgm:pt modelId="{B0D514A3-8CCA-4FEE-A04E-A02E70349FEA}" type="parTrans" cxnId="{3C9F77DD-E998-4D19-B82A-00C6C37CF5D5}">
      <dgm:prSet/>
      <dgm:spPr/>
      <dgm:t>
        <a:bodyPr/>
        <a:lstStyle/>
        <a:p>
          <a:endParaRPr lang="it-IT"/>
        </a:p>
      </dgm:t>
    </dgm:pt>
    <dgm:pt modelId="{4E3337A5-67E6-4314-A6DA-FD70319AD668}" type="sibTrans" cxnId="{3C9F77DD-E998-4D19-B82A-00C6C37CF5D5}">
      <dgm:prSet/>
      <dgm:spPr/>
      <dgm:t>
        <a:bodyPr/>
        <a:lstStyle/>
        <a:p>
          <a:endParaRPr lang="it-IT"/>
        </a:p>
      </dgm:t>
    </dgm:pt>
    <dgm:pt modelId="{BD7181DF-5F55-463D-BDC1-EFA1E46ACD24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Mancanza</a:t>
          </a:r>
          <a:r>
            <a:rPr lang="en-US" dirty="0">
              <a:solidFill>
                <a:schemeClr val="tx1"/>
              </a:solidFill>
            </a:rPr>
            <a:t> di </a:t>
          </a:r>
          <a:r>
            <a:rPr lang="en-US" dirty="0" err="1">
              <a:solidFill>
                <a:schemeClr val="tx1"/>
              </a:solidFill>
            </a:rPr>
            <a:t>una</a:t>
          </a:r>
          <a:r>
            <a:rPr lang="en-US" dirty="0">
              <a:solidFill>
                <a:schemeClr val="tx1"/>
              </a:solidFill>
            </a:rPr>
            <a:t> propria </a:t>
          </a:r>
          <a:r>
            <a:rPr lang="en-US" dirty="0" err="1">
              <a:solidFill>
                <a:schemeClr val="tx1"/>
              </a:solidFill>
            </a:rPr>
            <a:t>interfaccia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grafica</a:t>
          </a:r>
          <a:endParaRPr lang="it-IT" dirty="0">
            <a:solidFill>
              <a:schemeClr val="tx1"/>
            </a:solidFill>
          </a:endParaRPr>
        </a:p>
      </dgm:t>
    </dgm:pt>
    <dgm:pt modelId="{EF883354-B140-48DE-A825-08D3F24BD48F}" type="parTrans" cxnId="{B01DB507-7645-47AC-89A5-61A976D26B65}">
      <dgm:prSet/>
      <dgm:spPr/>
      <dgm:t>
        <a:bodyPr/>
        <a:lstStyle/>
        <a:p>
          <a:endParaRPr lang="it-IT"/>
        </a:p>
      </dgm:t>
    </dgm:pt>
    <dgm:pt modelId="{1E7F6539-85F4-40F0-B002-AB747931E0DF}" type="sibTrans" cxnId="{B01DB507-7645-47AC-89A5-61A976D26B65}">
      <dgm:prSet/>
      <dgm:spPr/>
      <dgm:t>
        <a:bodyPr/>
        <a:lstStyle/>
        <a:p>
          <a:endParaRPr lang="it-IT"/>
        </a:p>
      </dgm:t>
    </dgm:pt>
    <dgm:pt modelId="{165FBBCE-C064-4AC9-BD2A-5B6261B0DF6B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Richiamo</a:t>
          </a:r>
          <a:r>
            <a:rPr lang="en-US" dirty="0">
              <a:solidFill>
                <a:schemeClr val="tx1"/>
              </a:solidFill>
            </a:rPr>
            <a:t> di </a:t>
          </a:r>
          <a:r>
            <a:rPr lang="en-US" dirty="0" err="1">
              <a:solidFill>
                <a:schemeClr val="tx1"/>
              </a:solidFill>
            </a:rPr>
            <a:t>altri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programmi</a:t>
          </a:r>
          <a:r>
            <a:rPr lang="en-US" dirty="0">
              <a:solidFill>
                <a:schemeClr val="tx1"/>
              </a:solidFill>
            </a:rPr>
            <a:t> </a:t>
          </a:r>
          <a:endParaRPr lang="it-IT" dirty="0">
            <a:solidFill>
              <a:schemeClr val="tx1"/>
            </a:solidFill>
          </a:endParaRPr>
        </a:p>
      </dgm:t>
    </dgm:pt>
    <dgm:pt modelId="{2369CD5F-2202-4250-885C-439A68615255}" type="parTrans" cxnId="{F07DE7E6-FD96-44EB-8161-A1580F6AC165}">
      <dgm:prSet/>
      <dgm:spPr/>
      <dgm:t>
        <a:bodyPr/>
        <a:lstStyle/>
        <a:p>
          <a:endParaRPr lang="it-IT"/>
        </a:p>
      </dgm:t>
    </dgm:pt>
    <dgm:pt modelId="{294F5E8A-41A8-449B-8E9B-DEC26B32B7B7}" type="sibTrans" cxnId="{F07DE7E6-FD96-44EB-8161-A1580F6AC165}">
      <dgm:prSet/>
      <dgm:spPr/>
      <dgm:t>
        <a:bodyPr/>
        <a:lstStyle/>
        <a:p>
          <a:endParaRPr lang="it-IT"/>
        </a:p>
      </dgm:t>
    </dgm:pt>
    <dgm:pt modelId="{0ED4871E-B9CC-48C6-931F-4F108A08CAFF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Complessità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bassa</a:t>
          </a:r>
          <a:endParaRPr lang="it-IT" dirty="0">
            <a:solidFill>
              <a:schemeClr val="tx1"/>
            </a:solidFill>
          </a:endParaRPr>
        </a:p>
      </dgm:t>
    </dgm:pt>
    <dgm:pt modelId="{F2EFE9BF-90E6-4661-AFAC-975AD265A89B}" type="parTrans" cxnId="{0E14A660-8094-4D50-AAE8-B0D7B5805B2A}">
      <dgm:prSet/>
      <dgm:spPr/>
      <dgm:t>
        <a:bodyPr/>
        <a:lstStyle/>
        <a:p>
          <a:endParaRPr lang="it-IT"/>
        </a:p>
      </dgm:t>
    </dgm:pt>
    <dgm:pt modelId="{5DD8B5AD-6801-48DB-9858-85028DCA41F4}" type="sibTrans" cxnId="{0E14A660-8094-4D50-AAE8-B0D7B5805B2A}">
      <dgm:prSet/>
      <dgm:spPr/>
      <dgm:t>
        <a:bodyPr/>
        <a:lstStyle/>
        <a:p>
          <a:endParaRPr lang="it-IT"/>
        </a:p>
      </dgm:t>
    </dgm:pt>
    <dgm:pt modelId="{39631B4C-C091-4DE4-B666-F41649DCF0DD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Linearità</a:t>
          </a:r>
          <a:endParaRPr lang="it-IT" dirty="0">
            <a:solidFill>
              <a:schemeClr val="tx1"/>
            </a:solidFill>
          </a:endParaRPr>
        </a:p>
      </dgm:t>
    </dgm:pt>
    <dgm:pt modelId="{75EF8EBF-B25C-4A8E-A6A4-9B91025DF8EE}" type="parTrans" cxnId="{19965287-7C74-4231-9ABA-5D8FB829EC3A}">
      <dgm:prSet/>
      <dgm:spPr/>
      <dgm:t>
        <a:bodyPr/>
        <a:lstStyle/>
        <a:p>
          <a:endParaRPr lang="it-IT"/>
        </a:p>
      </dgm:t>
    </dgm:pt>
    <dgm:pt modelId="{6B3C50D6-DF29-42A5-9E91-39DD9596A16A}" type="sibTrans" cxnId="{19965287-7C74-4231-9ABA-5D8FB829EC3A}">
      <dgm:prSet/>
      <dgm:spPr/>
      <dgm:t>
        <a:bodyPr/>
        <a:lstStyle/>
        <a:p>
          <a:endParaRPr lang="it-IT"/>
        </a:p>
      </dgm:t>
    </dgm:pt>
    <dgm:pt modelId="{B0E3A6AE-E5C0-4123-B383-9454A686DF52}" type="pres">
      <dgm:prSet presAssocID="{A9F5F52E-50F3-4983-BC54-38A64D4012AA}" presName="Name0" presStyleCnt="0">
        <dgm:presLayoutVars>
          <dgm:chMax val="7"/>
          <dgm:chPref val="7"/>
          <dgm:dir/>
        </dgm:presLayoutVars>
      </dgm:prSet>
      <dgm:spPr/>
    </dgm:pt>
    <dgm:pt modelId="{893D9091-EDA4-48A0-B077-B903634F59DD}" type="pres">
      <dgm:prSet presAssocID="{A9F5F52E-50F3-4983-BC54-38A64D4012AA}" presName="Name1" presStyleCnt="0"/>
      <dgm:spPr/>
    </dgm:pt>
    <dgm:pt modelId="{78373D35-C560-42A2-802E-6AC27F881B5C}" type="pres">
      <dgm:prSet presAssocID="{A9F5F52E-50F3-4983-BC54-38A64D4012AA}" presName="cycle" presStyleCnt="0"/>
      <dgm:spPr/>
    </dgm:pt>
    <dgm:pt modelId="{EE24C08C-3CB7-4F10-81A8-F99647958DC2}" type="pres">
      <dgm:prSet presAssocID="{A9F5F52E-50F3-4983-BC54-38A64D4012AA}" presName="srcNode" presStyleLbl="node1" presStyleIdx="0" presStyleCnt="5"/>
      <dgm:spPr/>
    </dgm:pt>
    <dgm:pt modelId="{84F41007-1ADC-4D27-9E35-48CF4A92F210}" type="pres">
      <dgm:prSet presAssocID="{A9F5F52E-50F3-4983-BC54-38A64D4012AA}" presName="conn" presStyleLbl="parChTrans1D2" presStyleIdx="0" presStyleCnt="1"/>
      <dgm:spPr/>
    </dgm:pt>
    <dgm:pt modelId="{43708136-14D7-40DF-A92B-2E77B5D6A9B1}" type="pres">
      <dgm:prSet presAssocID="{A9F5F52E-50F3-4983-BC54-38A64D4012AA}" presName="extraNode" presStyleLbl="node1" presStyleIdx="0" presStyleCnt="5"/>
      <dgm:spPr/>
    </dgm:pt>
    <dgm:pt modelId="{0557DCE0-7BEA-4CEF-86C6-3F9C9828FC7E}" type="pres">
      <dgm:prSet presAssocID="{A9F5F52E-50F3-4983-BC54-38A64D4012AA}" presName="dstNode" presStyleLbl="node1" presStyleIdx="0" presStyleCnt="5"/>
      <dgm:spPr/>
    </dgm:pt>
    <dgm:pt modelId="{5C985BC2-6165-419A-8962-47FC4CEB283D}" type="pres">
      <dgm:prSet presAssocID="{1AC69D27-9C4B-4093-89D1-F126C5E19EBA}" presName="text_1" presStyleLbl="node1" presStyleIdx="0" presStyleCnt="5" custScaleX="88384">
        <dgm:presLayoutVars>
          <dgm:bulletEnabled val="1"/>
        </dgm:presLayoutVars>
      </dgm:prSet>
      <dgm:spPr>
        <a:prstGeom prst="roundRect">
          <a:avLst/>
        </a:prstGeom>
      </dgm:spPr>
    </dgm:pt>
    <dgm:pt modelId="{5D3596A2-DFB1-48FF-B3D3-0F506BE49502}" type="pres">
      <dgm:prSet presAssocID="{1AC69D27-9C4B-4093-89D1-F126C5E19EBA}" presName="accent_1" presStyleCnt="0"/>
      <dgm:spPr/>
    </dgm:pt>
    <dgm:pt modelId="{989D78C8-85B3-4940-B09C-CC87631160EC}" type="pres">
      <dgm:prSet presAssocID="{1AC69D27-9C4B-4093-89D1-F126C5E19EBA}" presName="accentRepeatNode" presStyleLbl="solidFgAcc1" presStyleIdx="0" presStyleCnt="5"/>
      <dgm:spPr>
        <a:solidFill>
          <a:schemeClr val="tx2"/>
        </a:solidFill>
      </dgm:spPr>
    </dgm:pt>
    <dgm:pt modelId="{DF7157D3-728A-47EF-BABA-C00EFD899146}" type="pres">
      <dgm:prSet presAssocID="{BD7181DF-5F55-463D-BDC1-EFA1E46ACD24}" presName="text_2" presStyleLbl="node1" presStyleIdx="1" presStyleCnt="5" custScaleX="95431">
        <dgm:presLayoutVars>
          <dgm:bulletEnabled val="1"/>
        </dgm:presLayoutVars>
      </dgm:prSet>
      <dgm:spPr>
        <a:prstGeom prst="roundRect">
          <a:avLst/>
        </a:prstGeom>
      </dgm:spPr>
    </dgm:pt>
    <dgm:pt modelId="{5C6EAE0B-7B9E-4333-8BCB-657306ADB56F}" type="pres">
      <dgm:prSet presAssocID="{BD7181DF-5F55-463D-BDC1-EFA1E46ACD24}" presName="accent_2" presStyleCnt="0"/>
      <dgm:spPr/>
    </dgm:pt>
    <dgm:pt modelId="{C9E6A08D-E1A8-4C26-9D57-06AE0F17229C}" type="pres">
      <dgm:prSet presAssocID="{BD7181DF-5F55-463D-BDC1-EFA1E46ACD24}" presName="accentRepeatNode" presStyleLbl="solidFgAcc1" presStyleIdx="1" presStyleCnt="5"/>
      <dgm:spPr>
        <a:solidFill>
          <a:schemeClr val="tx2"/>
        </a:solidFill>
      </dgm:spPr>
    </dgm:pt>
    <dgm:pt modelId="{EAE1974D-E95B-4C1B-850D-2511A53C590B}" type="pres">
      <dgm:prSet presAssocID="{165FBBCE-C064-4AC9-BD2A-5B6261B0DF6B}" presName="text_3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68304C4E-3F9F-4EDC-B924-EF5CEC6757E3}" type="pres">
      <dgm:prSet presAssocID="{165FBBCE-C064-4AC9-BD2A-5B6261B0DF6B}" presName="accent_3" presStyleCnt="0"/>
      <dgm:spPr/>
    </dgm:pt>
    <dgm:pt modelId="{73E953C4-9ACD-42BC-96BC-3EF9FE7924D6}" type="pres">
      <dgm:prSet presAssocID="{165FBBCE-C064-4AC9-BD2A-5B6261B0DF6B}" presName="accentRepeatNode" presStyleLbl="solidFgAcc1" presStyleIdx="2" presStyleCnt="5" custLinFactNeighborX="-1675"/>
      <dgm:spPr>
        <a:solidFill>
          <a:schemeClr val="tx2"/>
        </a:solidFill>
      </dgm:spPr>
    </dgm:pt>
    <dgm:pt modelId="{46369BF1-F9C9-4B8E-8BD0-43A988BF600B}" type="pres">
      <dgm:prSet presAssocID="{0ED4871E-B9CC-48C6-931F-4F108A08CAFF}" presName="text_4" presStyleLbl="node1" presStyleIdx="3" presStyleCnt="5" custScaleX="95431">
        <dgm:presLayoutVars>
          <dgm:bulletEnabled val="1"/>
        </dgm:presLayoutVars>
      </dgm:prSet>
      <dgm:spPr>
        <a:prstGeom prst="roundRect">
          <a:avLst/>
        </a:prstGeom>
      </dgm:spPr>
    </dgm:pt>
    <dgm:pt modelId="{EBD86D2E-97E5-4F9A-97DF-12A1CFCC8DD4}" type="pres">
      <dgm:prSet presAssocID="{0ED4871E-B9CC-48C6-931F-4F108A08CAFF}" presName="accent_4" presStyleCnt="0"/>
      <dgm:spPr/>
    </dgm:pt>
    <dgm:pt modelId="{E67319AA-A5F3-48AD-9903-AE9AF306A758}" type="pres">
      <dgm:prSet presAssocID="{0ED4871E-B9CC-48C6-931F-4F108A08CAFF}" presName="accentRepeatNode" presStyleLbl="solidFgAcc1" presStyleIdx="3" presStyleCnt="5"/>
      <dgm:spPr>
        <a:solidFill>
          <a:schemeClr val="tx2"/>
        </a:solidFill>
      </dgm:spPr>
    </dgm:pt>
    <dgm:pt modelId="{EF7C2A24-B502-4AAB-883E-E33DB9CA3B9E}" type="pres">
      <dgm:prSet presAssocID="{39631B4C-C091-4DE4-B666-F41649DCF0DD}" presName="text_5" presStyleLbl="node1" presStyleIdx="4" presStyleCnt="5" custScaleX="89647">
        <dgm:presLayoutVars>
          <dgm:bulletEnabled val="1"/>
        </dgm:presLayoutVars>
      </dgm:prSet>
      <dgm:spPr>
        <a:prstGeom prst="roundRect">
          <a:avLst/>
        </a:prstGeom>
      </dgm:spPr>
    </dgm:pt>
    <dgm:pt modelId="{13424238-7344-4E16-92B0-282F595716FD}" type="pres">
      <dgm:prSet presAssocID="{39631B4C-C091-4DE4-B666-F41649DCF0DD}" presName="accent_5" presStyleCnt="0"/>
      <dgm:spPr/>
    </dgm:pt>
    <dgm:pt modelId="{E22C1869-270C-4DFF-B88A-4426B56059A2}" type="pres">
      <dgm:prSet presAssocID="{39631B4C-C091-4DE4-B666-F41649DCF0DD}" presName="accentRepeatNode" presStyleLbl="solidFgAcc1" presStyleIdx="4" presStyleCnt="5"/>
      <dgm:spPr>
        <a:solidFill>
          <a:schemeClr val="tx2"/>
        </a:solidFill>
      </dgm:spPr>
    </dgm:pt>
  </dgm:ptLst>
  <dgm:cxnLst>
    <dgm:cxn modelId="{B01DB507-7645-47AC-89A5-61A976D26B65}" srcId="{A9F5F52E-50F3-4983-BC54-38A64D4012AA}" destId="{BD7181DF-5F55-463D-BDC1-EFA1E46ACD24}" srcOrd="1" destOrd="0" parTransId="{EF883354-B140-48DE-A825-08D3F24BD48F}" sibTransId="{1E7F6539-85F4-40F0-B002-AB747931E0DF}"/>
    <dgm:cxn modelId="{AD384526-3725-4CF1-8C31-D40F8E639B9B}" type="presOf" srcId="{BD7181DF-5F55-463D-BDC1-EFA1E46ACD24}" destId="{DF7157D3-728A-47EF-BABA-C00EFD899146}" srcOrd="0" destOrd="0" presId="urn:microsoft.com/office/officeart/2008/layout/VerticalCurvedList"/>
    <dgm:cxn modelId="{FC8C543D-6850-443D-BAF2-50B98EDE6DD8}" type="presOf" srcId="{39631B4C-C091-4DE4-B666-F41649DCF0DD}" destId="{EF7C2A24-B502-4AAB-883E-E33DB9CA3B9E}" srcOrd="0" destOrd="0" presId="urn:microsoft.com/office/officeart/2008/layout/VerticalCurvedList"/>
    <dgm:cxn modelId="{0E14A660-8094-4D50-AAE8-B0D7B5805B2A}" srcId="{A9F5F52E-50F3-4983-BC54-38A64D4012AA}" destId="{0ED4871E-B9CC-48C6-931F-4F108A08CAFF}" srcOrd="3" destOrd="0" parTransId="{F2EFE9BF-90E6-4661-AFAC-975AD265A89B}" sibTransId="{5DD8B5AD-6801-48DB-9858-85028DCA41F4}"/>
    <dgm:cxn modelId="{DBE5D66D-EDD9-4C38-9F47-490CEC456925}" type="presOf" srcId="{A9F5F52E-50F3-4983-BC54-38A64D4012AA}" destId="{B0E3A6AE-E5C0-4123-B383-9454A686DF52}" srcOrd="0" destOrd="0" presId="urn:microsoft.com/office/officeart/2008/layout/VerticalCurvedList"/>
    <dgm:cxn modelId="{50395756-2D87-478D-87C2-20362840EEDD}" type="presOf" srcId="{4E3337A5-67E6-4314-A6DA-FD70319AD668}" destId="{84F41007-1ADC-4D27-9E35-48CF4A92F210}" srcOrd="0" destOrd="0" presId="urn:microsoft.com/office/officeart/2008/layout/VerticalCurvedList"/>
    <dgm:cxn modelId="{EE6A3480-4730-4628-A07C-B671EC07A0C0}" type="presOf" srcId="{0ED4871E-B9CC-48C6-931F-4F108A08CAFF}" destId="{46369BF1-F9C9-4B8E-8BD0-43A988BF600B}" srcOrd="0" destOrd="0" presId="urn:microsoft.com/office/officeart/2008/layout/VerticalCurvedList"/>
    <dgm:cxn modelId="{19965287-7C74-4231-9ABA-5D8FB829EC3A}" srcId="{A9F5F52E-50F3-4983-BC54-38A64D4012AA}" destId="{39631B4C-C091-4DE4-B666-F41649DCF0DD}" srcOrd="4" destOrd="0" parTransId="{75EF8EBF-B25C-4A8E-A6A4-9B91025DF8EE}" sibTransId="{6B3C50D6-DF29-42A5-9E91-39DD9596A16A}"/>
    <dgm:cxn modelId="{9ED79CC5-23BB-47A8-9AEF-1F1258234A9E}" type="presOf" srcId="{1AC69D27-9C4B-4093-89D1-F126C5E19EBA}" destId="{5C985BC2-6165-419A-8962-47FC4CEB283D}" srcOrd="0" destOrd="0" presId="urn:microsoft.com/office/officeart/2008/layout/VerticalCurvedList"/>
    <dgm:cxn modelId="{3C9F77DD-E998-4D19-B82A-00C6C37CF5D5}" srcId="{A9F5F52E-50F3-4983-BC54-38A64D4012AA}" destId="{1AC69D27-9C4B-4093-89D1-F126C5E19EBA}" srcOrd="0" destOrd="0" parTransId="{B0D514A3-8CCA-4FEE-A04E-A02E70349FEA}" sibTransId="{4E3337A5-67E6-4314-A6DA-FD70319AD668}"/>
    <dgm:cxn modelId="{F07DE7E6-FD96-44EB-8161-A1580F6AC165}" srcId="{A9F5F52E-50F3-4983-BC54-38A64D4012AA}" destId="{165FBBCE-C064-4AC9-BD2A-5B6261B0DF6B}" srcOrd="2" destOrd="0" parTransId="{2369CD5F-2202-4250-885C-439A68615255}" sibTransId="{294F5E8A-41A8-449B-8E9B-DEC26B32B7B7}"/>
    <dgm:cxn modelId="{B237B3F6-84FD-4E53-A669-52FFBE4925EE}" type="presOf" srcId="{165FBBCE-C064-4AC9-BD2A-5B6261B0DF6B}" destId="{EAE1974D-E95B-4C1B-850D-2511A53C590B}" srcOrd="0" destOrd="0" presId="urn:microsoft.com/office/officeart/2008/layout/VerticalCurvedList"/>
    <dgm:cxn modelId="{DD1DE250-7464-4095-86D6-40B56EC97741}" type="presParOf" srcId="{B0E3A6AE-E5C0-4123-B383-9454A686DF52}" destId="{893D9091-EDA4-48A0-B077-B903634F59DD}" srcOrd="0" destOrd="0" presId="urn:microsoft.com/office/officeart/2008/layout/VerticalCurvedList"/>
    <dgm:cxn modelId="{1F78CEFF-CC57-48A4-A638-1E6B3671AC24}" type="presParOf" srcId="{893D9091-EDA4-48A0-B077-B903634F59DD}" destId="{78373D35-C560-42A2-802E-6AC27F881B5C}" srcOrd="0" destOrd="0" presId="urn:microsoft.com/office/officeart/2008/layout/VerticalCurvedList"/>
    <dgm:cxn modelId="{4FA6A3AF-5817-46A3-A358-28735F95FF5B}" type="presParOf" srcId="{78373D35-C560-42A2-802E-6AC27F881B5C}" destId="{EE24C08C-3CB7-4F10-81A8-F99647958DC2}" srcOrd="0" destOrd="0" presId="urn:microsoft.com/office/officeart/2008/layout/VerticalCurvedList"/>
    <dgm:cxn modelId="{74628585-D0C0-4C7B-B734-004595DC286E}" type="presParOf" srcId="{78373D35-C560-42A2-802E-6AC27F881B5C}" destId="{84F41007-1ADC-4D27-9E35-48CF4A92F210}" srcOrd="1" destOrd="0" presId="urn:microsoft.com/office/officeart/2008/layout/VerticalCurvedList"/>
    <dgm:cxn modelId="{EF8348FA-03A4-4E01-9BF6-25B2BDE96CAF}" type="presParOf" srcId="{78373D35-C560-42A2-802E-6AC27F881B5C}" destId="{43708136-14D7-40DF-A92B-2E77B5D6A9B1}" srcOrd="2" destOrd="0" presId="urn:microsoft.com/office/officeart/2008/layout/VerticalCurvedList"/>
    <dgm:cxn modelId="{05DEF846-CE0A-4F31-A141-3A544DF0D1BD}" type="presParOf" srcId="{78373D35-C560-42A2-802E-6AC27F881B5C}" destId="{0557DCE0-7BEA-4CEF-86C6-3F9C9828FC7E}" srcOrd="3" destOrd="0" presId="urn:microsoft.com/office/officeart/2008/layout/VerticalCurvedList"/>
    <dgm:cxn modelId="{E2F7926F-7FD4-426B-9F0F-596370C67381}" type="presParOf" srcId="{893D9091-EDA4-48A0-B077-B903634F59DD}" destId="{5C985BC2-6165-419A-8962-47FC4CEB283D}" srcOrd="1" destOrd="0" presId="urn:microsoft.com/office/officeart/2008/layout/VerticalCurvedList"/>
    <dgm:cxn modelId="{F6E8A5E7-C8C2-426A-AA45-08FA10BBAD85}" type="presParOf" srcId="{893D9091-EDA4-48A0-B077-B903634F59DD}" destId="{5D3596A2-DFB1-48FF-B3D3-0F506BE49502}" srcOrd="2" destOrd="0" presId="urn:microsoft.com/office/officeart/2008/layout/VerticalCurvedList"/>
    <dgm:cxn modelId="{59BC3B8D-A423-4C27-93BD-4FFCEE34903A}" type="presParOf" srcId="{5D3596A2-DFB1-48FF-B3D3-0F506BE49502}" destId="{989D78C8-85B3-4940-B09C-CC87631160EC}" srcOrd="0" destOrd="0" presId="urn:microsoft.com/office/officeart/2008/layout/VerticalCurvedList"/>
    <dgm:cxn modelId="{5E2A62FF-4810-4CF4-A8F4-278EDBAF40B1}" type="presParOf" srcId="{893D9091-EDA4-48A0-B077-B903634F59DD}" destId="{DF7157D3-728A-47EF-BABA-C00EFD899146}" srcOrd="3" destOrd="0" presId="urn:microsoft.com/office/officeart/2008/layout/VerticalCurvedList"/>
    <dgm:cxn modelId="{F799BCBE-4939-445A-A8A9-9BEC7D5AF232}" type="presParOf" srcId="{893D9091-EDA4-48A0-B077-B903634F59DD}" destId="{5C6EAE0B-7B9E-4333-8BCB-657306ADB56F}" srcOrd="4" destOrd="0" presId="urn:microsoft.com/office/officeart/2008/layout/VerticalCurvedList"/>
    <dgm:cxn modelId="{D5113D5D-AA8F-4E3C-924D-86F883720FDC}" type="presParOf" srcId="{5C6EAE0B-7B9E-4333-8BCB-657306ADB56F}" destId="{C9E6A08D-E1A8-4C26-9D57-06AE0F17229C}" srcOrd="0" destOrd="0" presId="urn:microsoft.com/office/officeart/2008/layout/VerticalCurvedList"/>
    <dgm:cxn modelId="{35E94D8C-D88F-47D7-BDE6-D03D05648297}" type="presParOf" srcId="{893D9091-EDA4-48A0-B077-B903634F59DD}" destId="{EAE1974D-E95B-4C1B-850D-2511A53C590B}" srcOrd="5" destOrd="0" presId="urn:microsoft.com/office/officeart/2008/layout/VerticalCurvedList"/>
    <dgm:cxn modelId="{23522C38-E6F4-493F-8481-7CB43A2D44B5}" type="presParOf" srcId="{893D9091-EDA4-48A0-B077-B903634F59DD}" destId="{68304C4E-3F9F-4EDC-B924-EF5CEC6757E3}" srcOrd="6" destOrd="0" presId="urn:microsoft.com/office/officeart/2008/layout/VerticalCurvedList"/>
    <dgm:cxn modelId="{0F38DC79-43D7-4A26-A57B-B47D71844871}" type="presParOf" srcId="{68304C4E-3F9F-4EDC-B924-EF5CEC6757E3}" destId="{73E953C4-9ACD-42BC-96BC-3EF9FE7924D6}" srcOrd="0" destOrd="0" presId="urn:microsoft.com/office/officeart/2008/layout/VerticalCurvedList"/>
    <dgm:cxn modelId="{9619E981-3738-4193-A845-485207948BA9}" type="presParOf" srcId="{893D9091-EDA4-48A0-B077-B903634F59DD}" destId="{46369BF1-F9C9-4B8E-8BD0-43A988BF600B}" srcOrd="7" destOrd="0" presId="urn:microsoft.com/office/officeart/2008/layout/VerticalCurvedList"/>
    <dgm:cxn modelId="{015C0359-94D5-4284-A81A-83202E445D27}" type="presParOf" srcId="{893D9091-EDA4-48A0-B077-B903634F59DD}" destId="{EBD86D2E-97E5-4F9A-97DF-12A1CFCC8DD4}" srcOrd="8" destOrd="0" presId="urn:microsoft.com/office/officeart/2008/layout/VerticalCurvedList"/>
    <dgm:cxn modelId="{6F1FEE8C-EB5A-48DF-93BE-8D7471B3A5A5}" type="presParOf" srcId="{EBD86D2E-97E5-4F9A-97DF-12A1CFCC8DD4}" destId="{E67319AA-A5F3-48AD-9903-AE9AF306A758}" srcOrd="0" destOrd="0" presId="urn:microsoft.com/office/officeart/2008/layout/VerticalCurvedList"/>
    <dgm:cxn modelId="{C26609B0-6B11-4D66-9168-360D60C53E22}" type="presParOf" srcId="{893D9091-EDA4-48A0-B077-B903634F59DD}" destId="{EF7C2A24-B502-4AAB-883E-E33DB9CA3B9E}" srcOrd="9" destOrd="0" presId="urn:microsoft.com/office/officeart/2008/layout/VerticalCurvedList"/>
    <dgm:cxn modelId="{6921A691-667A-4BE6-8C14-DA5DF2FE7E0E}" type="presParOf" srcId="{893D9091-EDA4-48A0-B077-B903634F59DD}" destId="{13424238-7344-4E16-92B0-282F595716FD}" srcOrd="10" destOrd="0" presId="urn:microsoft.com/office/officeart/2008/layout/VerticalCurvedList"/>
    <dgm:cxn modelId="{15EBD5D7-66B9-484D-BCF4-128577E1391A}" type="presParOf" srcId="{13424238-7344-4E16-92B0-282F595716FD}" destId="{E22C1869-270C-4DFF-B88A-4426B56059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F5F52E-50F3-4983-BC54-38A64D4012A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51750B-E4D7-4CAB-8997-970D694B5A2D}">
      <dgm:prSet/>
      <dgm:spPr>
        <a:effectLst>
          <a:reflection stA="45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Parte I</a:t>
          </a:r>
        </a:p>
      </dgm:t>
    </dgm:pt>
    <dgm:pt modelId="{497FF24F-124E-48B3-A5EB-BBF104B4F6C8}" type="parTrans" cxnId="{4A5A5240-7B5A-46C1-BB64-D33788C0DD01}">
      <dgm:prSet/>
      <dgm:spPr/>
      <dgm:t>
        <a:bodyPr/>
        <a:lstStyle/>
        <a:p>
          <a:endParaRPr lang="it-IT"/>
        </a:p>
      </dgm:t>
    </dgm:pt>
    <dgm:pt modelId="{70AB8493-36FA-49AB-A5A4-F866458119B0}" type="sibTrans" cxnId="{4A5A5240-7B5A-46C1-BB64-D33788C0DD01}">
      <dgm:prSet/>
      <dgm:spPr>
        <a:effectLst>
          <a:reflection stA="45000" endPos="12000" dist="50800" dir="5400000" sy="-100000" algn="bl" rotWithShape="0"/>
        </a:effectLst>
      </dgm:spPr>
      <dgm:t>
        <a:bodyPr/>
        <a:lstStyle/>
        <a:p>
          <a:endParaRPr lang="it-IT"/>
        </a:p>
      </dgm:t>
    </dgm:pt>
    <dgm:pt modelId="{2FB9B2F7-B158-4412-8481-BD0F64E77B11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Introduzione</a:t>
          </a:r>
        </a:p>
      </dgm:t>
    </dgm:pt>
    <dgm:pt modelId="{460C18EE-13C4-44DE-B970-124F47632CFD}" type="parTrans" cxnId="{B7D5F963-792E-4D76-9E83-C540400E3720}">
      <dgm:prSet/>
      <dgm:spPr/>
      <dgm:t>
        <a:bodyPr/>
        <a:lstStyle/>
        <a:p>
          <a:endParaRPr lang="it-IT"/>
        </a:p>
      </dgm:t>
    </dgm:pt>
    <dgm:pt modelId="{ACF72E94-7BE2-4981-B86B-050DEBE964A4}" type="sibTrans" cxnId="{B7D5F963-792E-4D76-9E83-C540400E3720}">
      <dgm:prSet/>
      <dgm:spPr/>
      <dgm:t>
        <a:bodyPr/>
        <a:lstStyle/>
        <a:p>
          <a:endParaRPr lang="it-IT"/>
        </a:p>
      </dgm:t>
    </dgm:pt>
    <dgm:pt modelId="{72EE2D1D-01D6-4347-9BD9-EE92B46C20F6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Caso di studio</a:t>
          </a:r>
        </a:p>
      </dgm:t>
    </dgm:pt>
    <dgm:pt modelId="{6378D521-D2AF-4834-8924-DFAAB5430DA8}" type="parTrans" cxnId="{68DBF094-7888-4337-BB84-FBDED6CA9B80}">
      <dgm:prSet/>
      <dgm:spPr/>
      <dgm:t>
        <a:bodyPr/>
        <a:lstStyle/>
        <a:p>
          <a:endParaRPr lang="it-IT"/>
        </a:p>
      </dgm:t>
    </dgm:pt>
    <dgm:pt modelId="{C84A8A3F-97E0-47EF-A7DB-C7B4EDB9A4F3}" type="sibTrans" cxnId="{68DBF094-7888-4337-BB84-FBDED6CA9B80}">
      <dgm:prSet/>
      <dgm:spPr/>
      <dgm:t>
        <a:bodyPr/>
        <a:lstStyle/>
        <a:p>
          <a:endParaRPr lang="it-IT"/>
        </a:p>
      </dgm:t>
    </dgm:pt>
    <dgm:pt modelId="{3772F7DD-7760-41E7-9DE6-FD83C2A64180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Obiettivo</a:t>
          </a:r>
        </a:p>
      </dgm:t>
    </dgm:pt>
    <dgm:pt modelId="{2247247B-508E-419F-9E63-C1DC1D22DF3B}" type="parTrans" cxnId="{3DE4424A-00BA-4B2B-95CB-777F44703D37}">
      <dgm:prSet/>
      <dgm:spPr/>
      <dgm:t>
        <a:bodyPr/>
        <a:lstStyle/>
        <a:p>
          <a:endParaRPr lang="it-IT"/>
        </a:p>
      </dgm:t>
    </dgm:pt>
    <dgm:pt modelId="{68D0376A-2212-428C-A830-1ADEBCAE6707}" type="sibTrans" cxnId="{3DE4424A-00BA-4B2B-95CB-777F44703D37}">
      <dgm:prSet/>
      <dgm:spPr/>
      <dgm:t>
        <a:bodyPr/>
        <a:lstStyle/>
        <a:p>
          <a:endParaRPr lang="it-IT"/>
        </a:p>
      </dgm:t>
    </dgm:pt>
    <dgm:pt modelId="{A345620B-08FE-4497-8E5C-7F1AE4741E04}">
      <dgm:prSet/>
      <dgm:spPr>
        <a:effectLst>
          <a:reflection stA="45000" endPos="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Parte II</a:t>
          </a:r>
        </a:p>
      </dgm:t>
    </dgm:pt>
    <dgm:pt modelId="{2DA9A7E7-4D30-44E5-929C-1301AA6EF427}" type="parTrans" cxnId="{6BE0185F-B75A-4709-93EA-E7E7D7414A34}">
      <dgm:prSet/>
      <dgm:spPr/>
      <dgm:t>
        <a:bodyPr/>
        <a:lstStyle/>
        <a:p>
          <a:endParaRPr lang="it-IT"/>
        </a:p>
      </dgm:t>
    </dgm:pt>
    <dgm:pt modelId="{B71D1923-BC8E-4EC9-884C-5F6209503F09}" type="sibTrans" cxnId="{6BE0185F-B75A-4709-93EA-E7E7D7414A34}">
      <dgm:prSet/>
      <dgm:spPr>
        <a:effectLst>
          <a:reflection stA="45000" endPos="0" dist="50800" dir="5400000" sy="-100000" algn="bl" rotWithShape="0"/>
        </a:effectLst>
      </dgm:spPr>
      <dgm:t>
        <a:bodyPr/>
        <a:lstStyle/>
        <a:p>
          <a:endParaRPr lang="it-IT"/>
        </a:p>
      </dgm:t>
    </dgm:pt>
    <dgm:pt modelId="{67F928C4-1679-4872-836D-DD5FED28C000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Piattaforma e strumenti utilizzati</a:t>
          </a:r>
        </a:p>
      </dgm:t>
    </dgm:pt>
    <dgm:pt modelId="{92311F3D-5A89-4FF4-A5F9-A9D6D7123F87}" type="parTrans" cxnId="{E689CA9C-D9B3-4823-A4FB-DB1AE8D987D1}">
      <dgm:prSet/>
      <dgm:spPr/>
      <dgm:t>
        <a:bodyPr/>
        <a:lstStyle/>
        <a:p>
          <a:endParaRPr lang="it-IT"/>
        </a:p>
      </dgm:t>
    </dgm:pt>
    <dgm:pt modelId="{132308FB-8E52-4C85-ABF0-39D4EA988300}" type="sibTrans" cxnId="{E689CA9C-D9B3-4823-A4FB-DB1AE8D987D1}">
      <dgm:prSet/>
      <dgm:spPr/>
      <dgm:t>
        <a:bodyPr/>
        <a:lstStyle/>
        <a:p>
          <a:endParaRPr lang="it-IT"/>
        </a:p>
      </dgm:t>
    </dgm:pt>
    <dgm:pt modelId="{A3A70717-A635-4391-B6D5-82A207AB4F88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err="1"/>
            <a:t>Apps</a:t>
          </a:r>
          <a:r>
            <a:rPr lang="it-IT" dirty="0"/>
            <a:t> Script</a:t>
          </a:r>
        </a:p>
      </dgm:t>
    </dgm:pt>
    <dgm:pt modelId="{9143C9E4-51E7-4792-B817-F437B88AE514}" type="parTrans" cxnId="{8B41A64B-DEC9-434F-80E8-9DEACD55AEB2}">
      <dgm:prSet/>
      <dgm:spPr/>
      <dgm:t>
        <a:bodyPr/>
        <a:lstStyle/>
        <a:p>
          <a:endParaRPr lang="it-IT"/>
        </a:p>
      </dgm:t>
    </dgm:pt>
    <dgm:pt modelId="{1B344771-3709-4A96-B947-4000A8073DFD}" type="sibTrans" cxnId="{8B41A64B-DEC9-434F-80E8-9DEACD55AEB2}">
      <dgm:prSet/>
      <dgm:spPr/>
      <dgm:t>
        <a:bodyPr/>
        <a:lstStyle/>
        <a:p>
          <a:endParaRPr lang="it-IT"/>
        </a:p>
      </dgm:t>
    </dgm:pt>
    <dgm:pt modelId="{64377598-2C6B-47BC-9DCF-221C2E37BCC6}">
      <dgm:prSet/>
      <dgm:spPr>
        <a:effectLst>
          <a:reflection stA="45000" endPos="90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Parte III</a:t>
          </a:r>
        </a:p>
      </dgm:t>
    </dgm:pt>
    <dgm:pt modelId="{18692704-1905-4857-9636-42C459BA128C}" type="parTrans" cxnId="{A8AD0E9B-53E9-4FAF-A04A-7B2D4005E105}">
      <dgm:prSet/>
      <dgm:spPr/>
      <dgm:t>
        <a:bodyPr/>
        <a:lstStyle/>
        <a:p>
          <a:endParaRPr lang="it-IT"/>
        </a:p>
      </dgm:t>
    </dgm:pt>
    <dgm:pt modelId="{D858531C-3DE2-474F-879F-B03FFA3102CD}" type="sibTrans" cxnId="{A8AD0E9B-53E9-4FAF-A04A-7B2D4005E105}">
      <dgm:prSet/>
      <dgm:spPr/>
      <dgm:t>
        <a:bodyPr/>
        <a:lstStyle/>
        <a:p>
          <a:endParaRPr lang="it-IT"/>
        </a:p>
      </dgm:t>
    </dgm:pt>
    <dgm:pt modelId="{B6580E83-F377-4129-B98E-3EC2AFB1CA51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Customizzare il </a:t>
          </a:r>
          <a:r>
            <a:rPr lang="it-IT" dirty="0" err="1"/>
            <a:t>form</a:t>
          </a:r>
          <a:r>
            <a:rPr lang="it-IT" dirty="0"/>
            <a:t> con Google Developers Tools</a:t>
          </a:r>
        </a:p>
      </dgm:t>
    </dgm:pt>
    <dgm:pt modelId="{0D92E144-F641-4AE0-A3EC-1D2589D65EC2}" type="parTrans" cxnId="{F82AD55D-1A8C-42B4-8EE6-77EFD111835C}">
      <dgm:prSet/>
      <dgm:spPr/>
      <dgm:t>
        <a:bodyPr/>
        <a:lstStyle/>
        <a:p>
          <a:endParaRPr lang="it-IT"/>
        </a:p>
      </dgm:t>
    </dgm:pt>
    <dgm:pt modelId="{8C4231DB-8E7A-496E-8488-425D54CAF409}" type="sibTrans" cxnId="{F82AD55D-1A8C-42B4-8EE6-77EFD111835C}">
      <dgm:prSet/>
      <dgm:spPr/>
      <dgm:t>
        <a:bodyPr/>
        <a:lstStyle/>
        <a:p>
          <a:endParaRPr lang="it-IT"/>
        </a:p>
      </dgm:t>
    </dgm:pt>
    <dgm:pt modelId="{F3D56C07-4678-412A-B14C-4D773A732D43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Campo Occasione Contatto</a:t>
          </a:r>
        </a:p>
      </dgm:t>
    </dgm:pt>
    <dgm:pt modelId="{12971434-066A-4AD3-ACCB-F46693475743}" type="parTrans" cxnId="{E456E3F1-A2C3-416A-8A43-6A34A96FE64F}">
      <dgm:prSet/>
      <dgm:spPr/>
      <dgm:t>
        <a:bodyPr/>
        <a:lstStyle/>
        <a:p>
          <a:endParaRPr lang="it-IT"/>
        </a:p>
      </dgm:t>
    </dgm:pt>
    <dgm:pt modelId="{55798147-07F5-460F-A917-01F7DF4FE950}" type="sibTrans" cxnId="{E456E3F1-A2C3-416A-8A43-6A34A96FE64F}">
      <dgm:prSet/>
      <dgm:spPr/>
      <dgm:t>
        <a:bodyPr/>
        <a:lstStyle/>
        <a:p>
          <a:endParaRPr lang="it-IT"/>
        </a:p>
      </dgm:t>
    </dgm:pt>
    <dgm:pt modelId="{41E4C550-1CA7-40DF-BA50-32DD25CC02DE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Campo Ragione Sociale</a:t>
          </a:r>
        </a:p>
      </dgm:t>
    </dgm:pt>
    <dgm:pt modelId="{60B97F65-87D0-4223-8F53-36E76ABE58B7}" type="parTrans" cxnId="{F9BBBA48-7B72-4C97-9D1D-B15C25ADF5BC}">
      <dgm:prSet/>
      <dgm:spPr/>
      <dgm:t>
        <a:bodyPr/>
        <a:lstStyle/>
        <a:p>
          <a:endParaRPr lang="it-IT"/>
        </a:p>
      </dgm:t>
    </dgm:pt>
    <dgm:pt modelId="{7AFE31BE-E081-4275-B4D0-E0BF61A71734}" type="sibTrans" cxnId="{F9BBBA48-7B72-4C97-9D1D-B15C25ADF5BC}">
      <dgm:prSet/>
      <dgm:spPr/>
      <dgm:t>
        <a:bodyPr/>
        <a:lstStyle/>
        <a:p>
          <a:endParaRPr lang="it-IT"/>
        </a:p>
      </dgm:t>
    </dgm:pt>
    <dgm:pt modelId="{41D320E5-23B1-487C-991C-2A37E9F35403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Servizio di pubblicazione Google</a:t>
          </a:r>
        </a:p>
      </dgm:t>
    </dgm:pt>
    <dgm:pt modelId="{38599532-7833-492F-AF20-30E257068472}" type="parTrans" cxnId="{30D5921D-AF96-4110-83A2-31F607CAF05B}">
      <dgm:prSet/>
      <dgm:spPr/>
      <dgm:t>
        <a:bodyPr/>
        <a:lstStyle/>
        <a:p>
          <a:endParaRPr lang="it-IT"/>
        </a:p>
      </dgm:t>
    </dgm:pt>
    <dgm:pt modelId="{97A4854C-D057-4C60-9A78-5D219E308F86}" type="sibTrans" cxnId="{30D5921D-AF96-4110-83A2-31F607CAF05B}">
      <dgm:prSet/>
      <dgm:spPr/>
      <dgm:t>
        <a:bodyPr/>
        <a:lstStyle/>
        <a:p>
          <a:endParaRPr lang="it-IT"/>
        </a:p>
      </dgm:t>
    </dgm:pt>
    <dgm:pt modelId="{D5E04F84-4869-4454-BF59-EBB259FF81AC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Contatto</a:t>
          </a:r>
        </a:p>
      </dgm:t>
    </dgm:pt>
    <dgm:pt modelId="{13B7AE31-D2D2-4EF9-A971-E9FFFF7E868E}" type="parTrans" cxnId="{8B5701C8-873E-4B10-A71D-D2C978EF6411}">
      <dgm:prSet/>
      <dgm:spPr/>
      <dgm:t>
        <a:bodyPr/>
        <a:lstStyle/>
        <a:p>
          <a:endParaRPr lang="it-IT"/>
        </a:p>
      </dgm:t>
    </dgm:pt>
    <dgm:pt modelId="{0357CF81-1237-421B-ACAF-72145191F3D8}" type="sibTrans" cxnId="{8B5701C8-873E-4B10-A71D-D2C978EF6411}">
      <dgm:prSet/>
      <dgm:spPr/>
      <dgm:t>
        <a:bodyPr/>
        <a:lstStyle/>
        <a:p>
          <a:endParaRPr lang="it-IT"/>
        </a:p>
      </dgm:t>
    </dgm:pt>
    <dgm:pt modelId="{A906B82D-2064-425C-9155-EA360BDB2253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 err="1"/>
            <a:t>Contacts</a:t>
          </a:r>
          <a:endParaRPr lang="it-IT" dirty="0"/>
        </a:p>
      </dgm:t>
    </dgm:pt>
    <dgm:pt modelId="{2046BD06-B0E0-4406-8289-74963CC3A0DC}" type="parTrans" cxnId="{3B1C2EED-CA46-4678-A00C-A4BA82FA319A}">
      <dgm:prSet/>
      <dgm:spPr/>
      <dgm:t>
        <a:bodyPr/>
        <a:lstStyle/>
        <a:p>
          <a:endParaRPr lang="it-IT"/>
        </a:p>
      </dgm:t>
    </dgm:pt>
    <dgm:pt modelId="{41CA41F4-CFEF-44B5-903D-DAB8AE027FA8}" type="sibTrans" cxnId="{3B1C2EED-CA46-4678-A00C-A4BA82FA319A}">
      <dgm:prSet/>
      <dgm:spPr/>
      <dgm:t>
        <a:bodyPr/>
        <a:lstStyle/>
        <a:p>
          <a:endParaRPr lang="it-IT"/>
        </a:p>
      </dgm:t>
    </dgm:pt>
    <dgm:pt modelId="{B692F222-02EF-4FC6-90D3-1F838AD21021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Forms</a:t>
          </a:r>
        </a:p>
      </dgm:t>
    </dgm:pt>
    <dgm:pt modelId="{1053C29B-B353-4ACF-8CD2-A6DE9CFF7F8F}" type="parTrans" cxnId="{DB5838A3-3B88-4686-8628-6E4CD0C250CD}">
      <dgm:prSet/>
      <dgm:spPr/>
      <dgm:t>
        <a:bodyPr/>
        <a:lstStyle/>
        <a:p>
          <a:endParaRPr lang="it-IT"/>
        </a:p>
      </dgm:t>
    </dgm:pt>
    <dgm:pt modelId="{1967C753-BA45-4684-9EC8-AA0896692B38}" type="sibTrans" cxnId="{DB5838A3-3B88-4686-8628-6E4CD0C250CD}">
      <dgm:prSet/>
      <dgm:spPr/>
      <dgm:t>
        <a:bodyPr/>
        <a:lstStyle/>
        <a:p>
          <a:endParaRPr lang="it-IT"/>
        </a:p>
      </dgm:t>
    </dgm:pt>
    <dgm:pt modelId="{60F258B4-E98A-4B83-ACD0-582BA392A16B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Spreadsheet</a:t>
          </a:r>
        </a:p>
      </dgm:t>
    </dgm:pt>
    <dgm:pt modelId="{5EABD107-A34B-4266-A683-819C2C848971}" type="parTrans" cxnId="{8542AC04-5733-43B9-A50D-EEC377213136}">
      <dgm:prSet/>
      <dgm:spPr/>
      <dgm:t>
        <a:bodyPr/>
        <a:lstStyle/>
        <a:p>
          <a:endParaRPr lang="it-IT"/>
        </a:p>
      </dgm:t>
    </dgm:pt>
    <dgm:pt modelId="{C66700A4-8EB7-487B-8EFF-632BD5AA61FC}" type="sibTrans" cxnId="{8542AC04-5733-43B9-A50D-EEC377213136}">
      <dgm:prSet/>
      <dgm:spPr/>
      <dgm:t>
        <a:bodyPr/>
        <a:lstStyle/>
        <a:p>
          <a:endParaRPr lang="it-IT"/>
        </a:p>
      </dgm:t>
    </dgm:pt>
    <dgm:pt modelId="{308FD754-FB56-4574-92D0-8B0F07F8BC22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Drive</a:t>
          </a:r>
        </a:p>
      </dgm:t>
    </dgm:pt>
    <dgm:pt modelId="{5DF2DEBD-322C-43BC-AC44-38A2256549E8}" type="parTrans" cxnId="{0D35438C-BFFA-4AB4-9DC1-FC7954BFDE81}">
      <dgm:prSet/>
      <dgm:spPr/>
      <dgm:t>
        <a:bodyPr/>
        <a:lstStyle/>
        <a:p>
          <a:endParaRPr lang="it-IT"/>
        </a:p>
      </dgm:t>
    </dgm:pt>
    <dgm:pt modelId="{DEAF382C-2832-4E4F-ADF4-674071516D8A}" type="sibTrans" cxnId="{0D35438C-BFFA-4AB4-9DC1-FC7954BFDE81}">
      <dgm:prSet/>
      <dgm:spPr/>
      <dgm:t>
        <a:bodyPr/>
        <a:lstStyle/>
        <a:p>
          <a:endParaRPr lang="it-IT"/>
        </a:p>
      </dgm:t>
    </dgm:pt>
    <dgm:pt modelId="{BFB705B6-7C8A-4BA8-B014-54A983CCC636}">
      <dgm:prSet/>
      <dgm:spPr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gm:spPr>
      <dgm:t>
        <a:bodyPr/>
        <a:lstStyle/>
        <a:p>
          <a:r>
            <a:rPr lang="it-IT" dirty="0"/>
            <a:t>Conclusione</a:t>
          </a:r>
        </a:p>
      </dgm:t>
    </dgm:pt>
    <dgm:pt modelId="{90FA613E-802F-46D6-970F-E189EEEB3B60}" type="parTrans" cxnId="{B892A04F-A369-4745-B41D-FFAACEB5F14E}">
      <dgm:prSet/>
      <dgm:spPr/>
      <dgm:t>
        <a:bodyPr/>
        <a:lstStyle/>
        <a:p>
          <a:endParaRPr lang="it-IT"/>
        </a:p>
      </dgm:t>
    </dgm:pt>
    <dgm:pt modelId="{80C34FE3-B7FD-40A7-8119-33B934783065}" type="sibTrans" cxnId="{B892A04F-A369-4745-B41D-FFAACEB5F14E}">
      <dgm:prSet/>
      <dgm:spPr/>
      <dgm:t>
        <a:bodyPr/>
        <a:lstStyle/>
        <a:p>
          <a:endParaRPr lang="it-IT"/>
        </a:p>
      </dgm:t>
    </dgm:pt>
    <dgm:pt modelId="{E5306BFB-BF19-4CD4-A34A-E1DB7B327081}" type="pres">
      <dgm:prSet presAssocID="{A9F5F52E-50F3-4983-BC54-38A64D4012AA}" presName="Name0" presStyleCnt="0">
        <dgm:presLayoutVars>
          <dgm:dir/>
          <dgm:animLvl val="lvl"/>
          <dgm:resizeHandles val="exact"/>
        </dgm:presLayoutVars>
      </dgm:prSet>
      <dgm:spPr/>
    </dgm:pt>
    <dgm:pt modelId="{053D2045-41BF-4B42-A1B9-72DE94A8F264}" type="pres">
      <dgm:prSet presAssocID="{A9F5F52E-50F3-4983-BC54-38A64D4012AA}" presName="tSp" presStyleCnt="0"/>
      <dgm:spPr/>
    </dgm:pt>
    <dgm:pt modelId="{65003486-8E07-4C49-BBA6-9B629A88A2EC}" type="pres">
      <dgm:prSet presAssocID="{A9F5F52E-50F3-4983-BC54-38A64D4012AA}" presName="bSp" presStyleCnt="0"/>
      <dgm:spPr/>
    </dgm:pt>
    <dgm:pt modelId="{1040A582-1AC1-420A-9E60-3FC9D3646583}" type="pres">
      <dgm:prSet presAssocID="{A9F5F52E-50F3-4983-BC54-38A64D4012AA}" presName="process" presStyleCnt="0"/>
      <dgm:spPr/>
    </dgm:pt>
    <dgm:pt modelId="{63E2A464-7D43-4059-AE9E-A941BA87224A}" type="pres">
      <dgm:prSet presAssocID="{BD51750B-E4D7-4CAB-8997-970D694B5A2D}" presName="composite1" presStyleCnt="0"/>
      <dgm:spPr/>
    </dgm:pt>
    <dgm:pt modelId="{D76BB99A-0B70-4877-A925-4BC4569A5F8B}" type="pres">
      <dgm:prSet presAssocID="{BD51750B-E4D7-4CAB-8997-970D694B5A2D}" presName="dummyNode1" presStyleLbl="node1" presStyleIdx="0" presStyleCnt="3"/>
      <dgm:spPr/>
    </dgm:pt>
    <dgm:pt modelId="{56BE97E5-61E5-4C7D-8BC5-C595ADED35F0}" type="pres">
      <dgm:prSet presAssocID="{BD51750B-E4D7-4CAB-8997-970D694B5A2D}" presName="childNode1" presStyleLbl="bgAcc1" presStyleIdx="0" presStyleCnt="3">
        <dgm:presLayoutVars>
          <dgm:bulletEnabled val="1"/>
        </dgm:presLayoutVars>
      </dgm:prSet>
      <dgm:spPr/>
    </dgm:pt>
    <dgm:pt modelId="{DAB5F178-5EC8-41D4-9AB6-D1477FCD1446}" type="pres">
      <dgm:prSet presAssocID="{BD51750B-E4D7-4CAB-8997-970D694B5A2D}" presName="childNode1tx" presStyleLbl="bgAcc1" presStyleIdx="0" presStyleCnt="3">
        <dgm:presLayoutVars>
          <dgm:bulletEnabled val="1"/>
        </dgm:presLayoutVars>
      </dgm:prSet>
      <dgm:spPr/>
    </dgm:pt>
    <dgm:pt modelId="{57A9FC44-B33A-4E94-B6C4-2F2E4B7F5529}" type="pres">
      <dgm:prSet presAssocID="{BD51750B-E4D7-4CAB-8997-970D694B5A2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55E6A26-2242-41B0-AB64-DC77108228FB}" type="pres">
      <dgm:prSet presAssocID="{BD51750B-E4D7-4CAB-8997-970D694B5A2D}" presName="connSite1" presStyleCnt="0"/>
      <dgm:spPr/>
    </dgm:pt>
    <dgm:pt modelId="{23D8F8EA-111B-4522-901F-8545D1807427}" type="pres">
      <dgm:prSet presAssocID="{70AB8493-36FA-49AB-A5A4-F866458119B0}" presName="Name9" presStyleLbl="sibTrans2D1" presStyleIdx="0" presStyleCnt="2"/>
      <dgm:spPr/>
    </dgm:pt>
    <dgm:pt modelId="{4FBB03DB-3223-46D8-ADC5-0E39ABFB0E9C}" type="pres">
      <dgm:prSet presAssocID="{A345620B-08FE-4497-8E5C-7F1AE4741E04}" presName="composite2" presStyleCnt="0"/>
      <dgm:spPr/>
    </dgm:pt>
    <dgm:pt modelId="{410E70C6-2C9A-44B2-91E8-A2F7609A65B3}" type="pres">
      <dgm:prSet presAssocID="{A345620B-08FE-4497-8E5C-7F1AE4741E04}" presName="dummyNode2" presStyleLbl="node1" presStyleIdx="0" presStyleCnt="3"/>
      <dgm:spPr/>
    </dgm:pt>
    <dgm:pt modelId="{44BAE563-94BD-43C8-AFD3-514DCA77975D}" type="pres">
      <dgm:prSet presAssocID="{A345620B-08FE-4497-8E5C-7F1AE4741E04}" presName="childNode2" presStyleLbl="bgAcc1" presStyleIdx="1" presStyleCnt="3">
        <dgm:presLayoutVars>
          <dgm:bulletEnabled val="1"/>
        </dgm:presLayoutVars>
      </dgm:prSet>
      <dgm:spPr/>
    </dgm:pt>
    <dgm:pt modelId="{B7E556A1-90ED-446A-8D8B-6761261ADDEE}" type="pres">
      <dgm:prSet presAssocID="{A345620B-08FE-4497-8E5C-7F1AE4741E04}" presName="childNode2tx" presStyleLbl="bgAcc1" presStyleIdx="1" presStyleCnt="3">
        <dgm:presLayoutVars>
          <dgm:bulletEnabled val="1"/>
        </dgm:presLayoutVars>
      </dgm:prSet>
      <dgm:spPr/>
    </dgm:pt>
    <dgm:pt modelId="{6811449F-A350-40FA-9DCC-8F8E8D347633}" type="pres">
      <dgm:prSet presAssocID="{A345620B-08FE-4497-8E5C-7F1AE4741E0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5A16886-F889-41A1-BC85-8A1CC4544B58}" type="pres">
      <dgm:prSet presAssocID="{A345620B-08FE-4497-8E5C-7F1AE4741E04}" presName="connSite2" presStyleCnt="0"/>
      <dgm:spPr/>
    </dgm:pt>
    <dgm:pt modelId="{A86776D0-DACD-4863-B643-95974D968F77}" type="pres">
      <dgm:prSet presAssocID="{B71D1923-BC8E-4EC9-884C-5F6209503F09}" presName="Name18" presStyleLbl="sibTrans2D1" presStyleIdx="1" presStyleCnt="2"/>
      <dgm:spPr/>
    </dgm:pt>
    <dgm:pt modelId="{4C501D98-7ECD-4463-B564-D8A266E06E29}" type="pres">
      <dgm:prSet presAssocID="{64377598-2C6B-47BC-9DCF-221C2E37BCC6}" presName="composite1" presStyleCnt="0"/>
      <dgm:spPr/>
    </dgm:pt>
    <dgm:pt modelId="{4FE380AA-D3CA-4A7B-9794-E77EF3E96196}" type="pres">
      <dgm:prSet presAssocID="{64377598-2C6B-47BC-9DCF-221C2E37BCC6}" presName="dummyNode1" presStyleLbl="node1" presStyleIdx="1" presStyleCnt="3"/>
      <dgm:spPr/>
    </dgm:pt>
    <dgm:pt modelId="{69305424-DCE5-467F-A570-4200DAAF530F}" type="pres">
      <dgm:prSet presAssocID="{64377598-2C6B-47BC-9DCF-221C2E37BCC6}" presName="childNode1" presStyleLbl="bgAcc1" presStyleIdx="2" presStyleCnt="3">
        <dgm:presLayoutVars>
          <dgm:bulletEnabled val="1"/>
        </dgm:presLayoutVars>
      </dgm:prSet>
      <dgm:spPr/>
    </dgm:pt>
    <dgm:pt modelId="{EBA637E4-E3C2-4875-A4A2-8D202B4BC262}" type="pres">
      <dgm:prSet presAssocID="{64377598-2C6B-47BC-9DCF-221C2E37BCC6}" presName="childNode1tx" presStyleLbl="bgAcc1" presStyleIdx="2" presStyleCnt="3">
        <dgm:presLayoutVars>
          <dgm:bulletEnabled val="1"/>
        </dgm:presLayoutVars>
      </dgm:prSet>
      <dgm:spPr/>
    </dgm:pt>
    <dgm:pt modelId="{0F2E4B1B-F328-476D-B210-E3E7969CAE17}" type="pres">
      <dgm:prSet presAssocID="{64377598-2C6B-47BC-9DCF-221C2E37BCC6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AB76373-668B-4F04-8B54-FD638F7CDEB6}" type="pres">
      <dgm:prSet presAssocID="{64377598-2C6B-47BC-9DCF-221C2E37BCC6}" presName="connSite1" presStyleCnt="0"/>
      <dgm:spPr/>
    </dgm:pt>
  </dgm:ptLst>
  <dgm:cxnLst>
    <dgm:cxn modelId="{8542AC04-5733-43B9-A50D-EEC377213136}" srcId="{67F928C4-1679-4872-836D-DD5FED28C000}" destId="{60F258B4-E98A-4B83-ACD0-582BA392A16B}" srcOrd="2" destOrd="0" parTransId="{5EABD107-A34B-4266-A683-819C2C848971}" sibTransId="{C66700A4-8EB7-487B-8EFF-632BD5AA61FC}"/>
    <dgm:cxn modelId="{B8B7F506-70D2-4DF1-AF53-B5F0E8DC1502}" type="presOf" srcId="{41D320E5-23B1-487C-991C-2A37E9F35403}" destId="{EBA637E4-E3C2-4875-A4A2-8D202B4BC262}" srcOrd="1" destOrd="3" presId="urn:microsoft.com/office/officeart/2005/8/layout/hProcess4"/>
    <dgm:cxn modelId="{C9F5E909-A525-4003-8C57-BB20187AB8BC}" type="presOf" srcId="{A906B82D-2064-425C-9155-EA360BDB2253}" destId="{B7E556A1-90ED-446A-8D8B-6761261ADDEE}" srcOrd="1" destOrd="1" presId="urn:microsoft.com/office/officeart/2005/8/layout/hProcess4"/>
    <dgm:cxn modelId="{7A2DE60D-BAFB-4281-82D7-17FE91328624}" type="presOf" srcId="{64377598-2C6B-47BC-9DCF-221C2E37BCC6}" destId="{0F2E4B1B-F328-476D-B210-E3E7969CAE17}" srcOrd="0" destOrd="0" presId="urn:microsoft.com/office/officeart/2005/8/layout/hProcess4"/>
    <dgm:cxn modelId="{BC92BE13-6F67-4559-A64F-A1476439AB50}" type="presOf" srcId="{3772F7DD-7760-41E7-9DE6-FD83C2A64180}" destId="{DAB5F178-5EC8-41D4-9AB6-D1477FCD1446}" srcOrd="1" destOrd="2" presId="urn:microsoft.com/office/officeart/2005/8/layout/hProcess4"/>
    <dgm:cxn modelId="{30D5921D-AF96-4110-83A2-31F607CAF05B}" srcId="{64377598-2C6B-47BC-9DCF-221C2E37BCC6}" destId="{41D320E5-23B1-487C-991C-2A37E9F35403}" srcOrd="3" destOrd="0" parTransId="{38599532-7833-492F-AF20-30E257068472}" sibTransId="{97A4854C-D057-4C60-9A78-5D219E308F86}"/>
    <dgm:cxn modelId="{26889631-50D6-47E9-B749-09ED492B8C35}" type="presOf" srcId="{B692F222-02EF-4FC6-90D3-1F838AD21021}" destId="{44BAE563-94BD-43C8-AFD3-514DCA77975D}" srcOrd="0" destOrd="2" presId="urn:microsoft.com/office/officeart/2005/8/layout/hProcess4"/>
    <dgm:cxn modelId="{A852E232-1B6E-4633-9A57-291DDD19C1B2}" type="presOf" srcId="{F3D56C07-4678-412A-B14C-4D773A732D43}" destId="{EBA637E4-E3C2-4875-A4A2-8D202B4BC262}" srcOrd="1" destOrd="1" presId="urn:microsoft.com/office/officeart/2005/8/layout/hProcess4"/>
    <dgm:cxn modelId="{CC63F23C-F04D-4887-B81D-4BB15D53A245}" type="presOf" srcId="{2FB9B2F7-B158-4412-8481-BD0F64E77B11}" destId="{56BE97E5-61E5-4C7D-8BC5-C595ADED35F0}" srcOrd="0" destOrd="0" presId="urn:microsoft.com/office/officeart/2005/8/layout/hProcess4"/>
    <dgm:cxn modelId="{4A5A5240-7B5A-46C1-BB64-D33788C0DD01}" srcId="{A9F5F52E-50F3-4983-BC54-38A64D4012AA}" destId="{BD51750B-E4D7-4CAB-8997-970D694B5A2D}" srcOrd="0" destOrd="0" parTransId="{497FF24F-124E-48B3-A5EB-BBF104B4F6C8}" sibTransId="{70AB8493-36FA-49AB-A5A4-F866458119B0}"/>
    <dgm:cxn modelId="{F82AD55D-1A8C-42B4-8EE6-77EFD111835C}" srcId="{64377598-2C6B-47BC-9DCF-221C2E37BCC6}" destId="{B6580E83-F377-4129-B98E-3EC2AFB1CA51}" srcOrd="0" destOrd="0" parTransId="{0D92E144-F641-4AE0-A3EC-1D2589D65EC2}" sibTransId="{8C4231DB-8E7A-496E-8488-425D54CAF409}"/>
    <dgm:cxn modelId="{6BE0185F-B75A-4709-93EA-E7E7D7414A34}" srcId="{A9F5F52E-50F3-4983-BC54-38A64D4012AA}" destId="{A345620B-08FE-4497-8E5C-7F1AE4741E04}" srcOrd="1" destOrd="0" parTransId="{2DA9A7E7-4D30-44E5-929C-1301AA6EF427}" sibTransId="{B71D1923-BC8E-4EC9-884C-5F6209503F09}"/>
    <dgm:cxn modelId="{B7D5F963-792E-4D76-9E83-C540400E3720}" srcId="{BD51750B-E4D7-4CAB-8997-970D694B5A2D}" destId="{2FB9B2F7-B158-4412-8481-BD0F64E77B11}" srcOrd="0" destOrd="0" parTransId="{460C18EE-13C4-44DE-B970-124F47632CFD}" sibTransId="{ACF72E94-7BE2-4981-B86B-050DEBE964A4}"/>
    <dgm:cxn modelId="{0D43A267-C602-4CC2-9066-DDC6644FFD16}" type="presOf" srcId="{B71D1923-BC8E-4EC9-884C-5F6209503F09}" destId="{A86776D0-DACD-4863-B643-95974D968F77}" srcOrd="0" destOrd="0" presId="urn:microsoft.com/office/officeart/2005/8/layout/hProcess4"/>
    <dgm:cxn modelId="{F9BBBA48-7B72-4C97-9D1D-B15C25ADF5BC}" srcId="{64377598-2C6B-47BC-9DCF-221C2E37BCC6}" destId="{41E4C550-1CA7-40DF-BA50-32DD25CC02DE}" srcOrd="2" destOrd="0" parTransId="{60B97F65-87D0-4223-8F53-36E76ABE58B7}" sibTransId="{7AFE31BE-E081-4275-B4D0-E0BF61A71734}"/>
    <dgm:cxn modelId="{3DE4424A-00BA-4B2B-95CB-777F44703D37}" srcId="{BD51750B-E4D7-4CAB-8997-970D694B5A2D}" destId="{3772F7DD-7760-41E7-9DE6-FD83C2A64180}" srcOrd="2" destOrd="0" parTransId="{2247247B-508E-419F-9E63-C1DC1D22DF3B}" sibTransId="{68D0376A-2212-428C-A830-1ADEBCAE6707}"/>
    <dgm:cxn modelId="{8B41A64B-DEC9-434F-80E8-9DEACD55AEB2}" srcId="{A345620B-08FE-4497-8E5C-7F1AE4741E04}" destId="{A3A70717-A635-4391-B6D5-82A207AB4F88}" srcOrd="1" destOrd="0" parTransId="{9143C9E4-51E7-4792-B817-F437B88AE514}" sibTransId="{1B344771-3709-4A96-B947-4000A8073DFD}"/>
    <dgm:cxn modelId="{5B968A4D-9E77-4515-AE29-C9E20A7AA28D}" type="presOf" srcId="{A345620B-08FE-4497-8E5C-7F1AE4741E04}" destId="{6811449F-A350-40FA-9DCC-8F8E8D347633}" srcOrd="0" destOrd="0" presId="urn:microsoft.com/office/officeart/2005/8/layout/hProcess4"/>
    <dgm:cxn modelId="{B892A04F-A369-4745-B41D-FFAACEB5F14E}" srcId="{64377598-2C6B-47BC-9DCF-221C2E37BCC6}" destId="{BFB705B6-7C8A-4BA8-B014-54A983CCC636}" srcOrd="4" destOrd="0" parTransId="{90FA613E-802F-46D6-970F-E189EEEB3B60}" sibTransId="{80C34FE3-B7FD-40A7-8119-33B934783065}"/>
    <dgm:cxn modelId="{EA6DB753-8C0F-40CD-929B-AB8656E7C2E4}" type="presOf" srcId="{B6580E83-F377-4129-B98E-3EC2AFB1CA51}" destId="{69305424-DCE5-467F-A570-4200DAAF530F}" srcOrd="0" destOrd="0" presId="urn:microsoft.com/office/officeart/2005/8/layout/hProcess4"/>
    <dgm:cxn modelId="{E7496274-644B-4199-BC44-AB9EECC05FE4}" type="presOf" srcId="{41D320E5-23B1-487C-991C-2A37E9F35403}" destId="{69305424-DCE5-467F-A570-4200DAAF530F}" srcOrd="0" destOrd="3" presId="urn:microsoft.com/office/officeart/2005/8/layout/hProcess4"/>
    <dgm:cxn modelId="{9E920F75-EAE5-429E-B634-62BA13045880}" type="presOf" srcId="{3772F7DD-7760-41E7-9DE6-FD83C2A64180}" destId="{56BE97E5-61E5-4C7D-8BC5-C595ADED35F0}" srcOrd="0" destOrd="2" presId="urn:microsoft.com/office/officeart/2005/8/layout/hProcess4"/>
    <dgm:cxn modelId="{BB18187E-062C-4971-88E7-AAA8502C1BC0}" type="presOf" srcId="{72EE2D1D-01D6-4347-9BD9-EE92B46C20F6}" destId="{DAB5F178-5EC8-41D4-9AB6-D1477FCD1446}" srcOrd="1" destOrd="1" presId="urn:microsoft.com/office/officeart/2005/8/layout/hProcess4"/>
    <dgm:cxn modelId="{37C49B7F-5BAA-426B-A788-1D84570BF523}" type="presOf" srcId="{60F258B4-E98A-4B83-ACD0-582BA392A16B}" destId="{B7E556A1-90ED-446A-8D8B-6761261ADDEE}" srcOrd="1" destOrd="3" presId="urn:microsoft.com/office/officeart/2005/8/layout/hProcess4"/>
    <dgm:cxn modelId="{52942583-8A71-451A-9088-D2274F56C243}" type="presOf" srcId="{308FD754-FB56-4574-92D0-8B0F07F8BC22}" destId="{B7E556A1-90ED-446A-8D8B-6761261ADDEE}" srcOrd="1" destOrd="4" presId="urn:microsoft.com/office/officeart/2005/8/layout/hProcess4"/>
    <dgm:cxn modelId="{1F2E128A-8451-4F3D-ACA1-D8CAD6D06C78}" type="presOf" srcId="{B692F222-02EF-4FC6-90D3-1F838AD21021}" destId="{B7E556A1-90ED-446A-8D8B-6761261ADDEE}" srcOrd="1" destOrd="2" presId="urn:microsoft.com/office/officeart/2005/8/layout/hProcess4"/>
    <dgm:cxn modelId="{29D7218C-2597-4B59-8F75-ED54F38C553E}" type="presOf" srcId="{D5E04F84-4869-4454-BF59-EBB259FF81AC}" destId="{DAB5F178-5EC8-41D4-9AB6-D1477FCD1446}" srcOrd="1" destOrd="3" presId="urn:microsoft.com/office/officeart/2005/8/layout/hProcess4"/>
    <dgm:cxn modelId="{0D35438C-BFFA-4AB4-9DC1-FC7954BFDE81}" srcId="{67F928C4-1679-4872-836D-DD5FED28C000}" destId="{308FD754-FB56-4574-92D0-8B0F07F8BC22}" srcOrd="3" destOrd="0" parTransId="{5DF2DEBD-322C-43BC-AC44-38A2256549E8}" sibTransId="{DEAF382C-2832-4E4F-ADF4-674071516D8A}"/>
    <dgm:cxn modelId="{A015EF92-C6FC-44D8-8377-293FE711AB83}" type="presOf" srcId="{41E4C550-1CA7-40DF-BA50-32DD25CC02DE}" destId="{EBA637E4-E3C2-4875-A4A2-8D202B4BC262}" srcOrd="1" destOrd="2" presId="urn:microsoft.com/office/officeart/2005/8/layout/hProcess4"/>
    <dgm:cxn modelId="{4395CD94-91A4-4D26-840D-0D9A6CA73B2A}" type="presOf" srcId="{67F928C4-1679-4872-836D-DD5FED28C000}" destId="{B7E556A1-90ED-446A-8D8B-6761261ADDEE}" srcOrd="1" destOrd="0" presId="urn:microsoft.com/office/officeart/2005/8/layout/hProcess4"/>
    <dgm:cxn modelId="{68DBF094-7888-4337-BB84-FBDED6CA9B80}" srcId="{BD51750B-E4D7-4CAB-8997-970D694B5A2D}" destId="{72EE2D1D-01D6-4347-9BD9-EE92B46C20F6}" srcOrd="1" destOrd="0" parTransId="{6378D521-D2AF-4834-8924-DFAAB5430DA8}" sibTransId="{C84A8A3F-97E0-47EF-A7DB-C7B4EDB9A4F3}"/>
    <dgm:cxn modelId="{16D8039B-E2F5-492E-995D-236D486A8296}" type="presOf" srcId="{41E4C550-1CA7-40DF-BA50-32DD25CC02DE}" destId="{69305424-DCE5-467F-A570-4200DAAF530F}" srcOrd="0" destOrd="2" presId="urn:microsoft.com/office/officeart/2005/8/layout/hProcess4"/>
    <dgm:cxn modelId="{A8AD0E9B-53E9-4FAF-A04A-7B2D4005E105}" srcId="{A9F5F52E-50F3-4983-BC54-38A64D4012AA}" destId="{64377598-2C6B-47BC-9DCF-221C2E37BCC6}" srcOrd="2" destOrd="0" parTransId="{18692704-1905-4857-9636-42C459BA128C}" sibTransId="{D858531C-3DE2-474F-879F-B03FFA3102CD}"/>
    <dgm:cxn modelId="{E689CA9C-D9B3-4823-A4FB-DB1AE8D987D1}" srcId="{A345620B-08FE-4497-8E5C-7F1AE4741E04}" destId="{67F928C4-1679-4872-836D-DD5FED28C000}" srcOrd="0" destOrd="0" parTransId="{92311F3D-5A89-4FF4-A5F9-A9D6D7123F87}" sibTransId="{132308FB-8E52-4C85-ABF0-39D4EA988300}"/>
    <dgm:cxn modelId="{2830A4A0-1736-4347-9A91-055240BFC963}" type="presOf" srcId="{A3A70717-A635-4391-B6D5-82A207AB4F88}" destId="{B7E556A1-90ED-446A-8D8B-6761261ADDEE}" srcOrd="1" destOrd="5" presId="urn:microsoft.com/office/officeart/2005/8/layout/hProcess4"/>
    <dgm:cxn modelId="{DB5838A3-3B88-4686-8628-6E4CD0C250CD}" srcId="{67F928C4-1679-4872-836D-DD5FED28C000}" destId="{B692F222-02EF-4FC6-90D3-1F838AD21021}" srcOrd="1" destOrd="0" parTransId="{1053C29B-B353-4ACF-8CD2-A6DE9CFF7F8F}" sibTransId="{1967C753-BA45-4684-9EC8-AA0896692B38}"/>
    <dgm:cxn modelId="{C5949BA3-2508-42CC-B22D-ED09E05B390F}" type="presOf" srcId="{60F258B4-E98A-4B83-ACD0-582BA392A16B}" destId="{44BAE563-94BD-43C8-AFD3-514DCA77975D}" srcOrd="0" destOrd="3" presId="urn:microsoft.com/office/officeart/2005/8/layout/hProcess4"/>
    <dgm:cxn modelId="{4F89F3A4-D1D1-4BC7-BE44-A61CF235C440}" type="presOf" srcId="{308FD754-FB56-4574-92D0-8B0F07F8BC22}" destId="{44BAE563-94BD-43C8-AFD3-514DCA77975D}" srcOrd="0" destOrd="4" presId="urn:microsoft.com/office/officeart/2005/8/layout/hProcess4"/>
    <dgm:cxn modelId="{8E88C0B6-4F98-42D2-8048-B453F0CCA34A}" type="presOf" srcId="{F3D56C07-4678-412A-B14C-4D773A732D43}" destId="{69305424-DCE5-467F-A570-4200DAAF530F}" srcOrd="0" destOrd="1" presId="urn:microsoft.com/office/officeart/2005/8/layout/hProcess4"/>
    <dgm:cxn modelId="{FEB98CBB-16A2-4DE9-BC4D-7049E4AB067B}" type="presOf" srcId="{70AB8493-36FA-49AB-A5A4-F866458119B0}" destId="{23D8F8EA-111B-4522-901F-8545D1807427}" srcOrd="0" destOrd="0" presId="urn:microsoft.com/office/officeart/2005/8/layout/hProcess4"/>
    <dgm:cxn modelId="{0FAEDEC6-3783-47ED-BD9C-DDE309D836ED}" type="presOf" srcId="{2FB9B2F7-B158-4412-8481-BD0F64E77B11}" destId="{DAB5F178-5EC8-41D4-9AB6-D1477FCD1446}" srcOrd="1" destOrd="0" presId="urn:microsoft.com/office/officeart/2005/8/layout/hProcess4"/>
    <dgm:cxn modelId="{8B5701C8-873E-4B10-A71D-D2C978EF6411}" srcId="{BD51750B-E4D7-4CAB-8997-970D694B5A2D}" destId="{D5E04F84-4869-4454-BF59-EBB259FF81AC}" srcOrd="3" destOrd="0" parTransId="{13B7AE31-D2D2-4EF9-A971-E9FFFF7E868E}" sibTransId="{0357CF81-1237-421B-ACAF-72145191F3D8}"/>
    <dgm:cxn modelId="{768397C8-8765-4CF7-9E28-5EEE51BAC00B}" type="presOf" srcId="{A3A70717-A635-4391-B6D5-82A207AB4F88}" destId="{44BAE563-94BD-43C8-AFD3-514DCA77975D}" srcOrd="0" destOrd="5" presId="urn:microsoft.com/office/officeart/2005/8/layout/hProcess4"/>
    <dgm:cxn modelId="{D098CACB-3938-4431-912D-96FA76332A3B}" type="presOf" srcId="{A906B82D-2064-425C-9155-EA360BDB2253}" destId="{44BAE563-94BD-43C8-AFD3-514DCA77975D}" srcOrd="0" destOrd="1" presId="urn:microsoft.com/office/officeart/2005/8/layout/hProcess4"/>
    <dgm:cxn modelId="{8088D4CF-F596-4D82-AA74-3CC84A945E4D}" type="presOf" srcId="{BFB705B6-7C8A-4BA8-B014-54A983CCC636}" destId="{69305424-DCE5-467F-A570-4200DAAF530F}" srcOrd="0" destOrd="4" presId="urn:microsoft.com/office/officeart/2005/8/layout/hProcess4"/>
    <dgm:cxn modelId="{861DBFD6-B173-4031-903D-998BC79BB331}" type="presOf" srcId="{72EE2D1D-01D6-4347-9BD9-EE92B46C20F6}" destId="{56BE97E5-61E5-4C7D-8BC5-C595ADED35F0}" srcOrd="0" destOrd="1" presId="urn:microsoft.com/office/officeart/2005/8/layout/hProcess4"/>
    <dgm:cxn modelId="{FE0069DD-92A5-480A-9F46-8B17F041B234}" type="presOf" srcId="{BD51750B-E4D7-4CAB-8997-970D694B5A2D}" destId="{57A9FC44-B33A-4E94-B6C4-2F2E4B7F5529}" srcOrd="0" destOrd="0" presId="urn:microsoft.com/office/officeart/2005/8/layout/hProcess4"/>
    <dgm:cxn modelId="{5A5AFADE-7E49-4500-BFA1-698079C66B04}" type="presOf" srcId="{B6580E83-F377-4129-B98E-3EC2AFB1CA51}" destId="{EBA637E4-E3C2-4875-A4A2-8D202B4BC262}" srcOrd="1" destOrd="0" presId="urn:microsoft.com/office/officeart/2005/8/layout/hProcess4"/>
    <dgm:cxn modelId="{886DB3EB-DF51-4FC9-9666-F77A42BFF032}" type="presOf" srcId="{BFB705B6-7C8A-4BA8-B014-54A983CCC636}" destId="{EBA637E4-E3C2-4875-A4A2-8D202B4BC262}" srcOrd="1" destOrd="4" presId="urn:microsoft.com/office/officeart/2005/8/layout/hProcess4"/>
    <dgm:cxn modelId="{3B1C2EED-CA46-4678-A00C-A4BA82FA319A}" srcId="{67F928C4-1679-4872-836D-DD5FED28C000}" destId="{A906B82D-2064-425C-9155-EA360BDB2253}" srcOrd="0" destOrd="0" parTransId="{2046BD06-B0E0-4406-8289-74963CC3A0DC}" sibTransId="{41CA41F4-CFEF-44B5-903D-DAB8AE027FA8}"/>
    <dgm:cxn modelId="{E456E3F1-A2C3-416A-8A43-6A34A96FE64F}" srcId="{64377598-2C6B-47BC-9DCF-221C2E37BCC6}" destId="{F3D56C07-4678-412A-B14C-4D773A732D43}" srcOrd="1" destOrd="0" parTransId="{12971434-066A-4AD3-ACCB-F46693475743}" sibTransId="{55798147-07F5-460F-A917-01F7DF4FE950}"/>
    <dgm:cxn modelId="{399382F5-D7C1-47EC-82F8-7BF1BB4BD07B}" type="presOf" srcId="{D5E04F84-4869-4454-BF59-EBB259FF81AC}" destId="{56BE97E5-61E5-4C7D-8BC5-C595ADED35F0}" srcOrd="0" destOrd="3" presId="urn:microsoft.com/office/officeart/2005/8/layout/hProcess4"/>
    <dgm:cxn modelId="{4CA509FD-A1B9-4FF0-9264-67A7380245EE}" type="presOf" srcId="{67F928C4-1679-4872-836D-DD5FED28C000}" destId="{44BAE563-94BD-43C8-AFD3-514DCA77975D}" srcOrd="0" destOrd="0" presId="urn:microsoft.com/office/officeart/2005/8/layout/hProcess4"/>
    <dgm:cxn modelId="{4C31B6FF-8D62-4349-94AB-3F8B937F92A4}" type="presOf" srcId="{A9F5F52E-50F3-4983-BC54-38A64D4012AA}" destId="{E5306BFB-BF19-4CD4-A34A-E1DB7B327081}" srcOrd="0" destOrd="0" presId="urn:microsoft.com/office/officeart/2005/8/layout/hProcess4"/>
    <dgm:cxn modelId="{EA636D51-BB1E-4A09-BBF9-1822B2F56C23}" type="presParOf" srcId="{E5306BFB-BF19-4CD4-A34A-E1DB7B327081}" destId="{053D2045-41BF-4B42-A1B9-72DE94A8F264}" srcOrd="0" destOrd="0" presId="urn:microsoft.com/office/officeart/2005/8/layout/hProcess4"/>
    <dgm:cxn modelId="{D668B92E-8878-4264-B984-194ED43B01AC}" type="presParOf" srcId="{E5306BFB-BF19-4CD4-A34A-E1DB7B327081}" destId="{65003486-8E07-4C49-BBA6-9B629A88A2EC}" srcOrd="1" destOrd="0" presId="urn:microsoft.com/office/officeart/2005/8/layout/hProcess4"/>
    <dgm:cxn modelId="{782EC122-0AFF-4A51-9E20-68DA740F7174}" type="presParOf" srcId="{E5306BFB-BF19-4CD4-A34A-E1DB7B327081}" destId="{1040A582-1AC1-420A-9E60-3FC9D3646583}" srcOrd="2" destOrd="0" presId="urn:microsoft.com/office/officeart/2005/8/layout/hProcess4"/>
    <dgm:cxn modelId="{AE4DD55C-52C6-423E-B6CC-1CFDBB46FF43}" type="presParOf" srcId="{1040A582-1AC1-420A-9E60-3FC9D3646583}" destId="{63E2A464-7D43-4059-AE9E-A941BA87224A}" srcOrd="0" destOrd="0" presId="urn:microsoft.com/office/officeart/2005/8/layout/hProcess4"/>
    <dgm:cxn modelId="{16E77F5E-9CF0-4C4F-998B-87E3A81EEAC8}" type="presParOf" srcId="{63E2A464-7D43-4059-AE9E-A941BA87224A}" destId="{D76BB99A-0B70-4877-A925-4BC4569A5F8B}" srcOrd="0" destOrd="0" presId="urn:microsoft.com/office/officeart/2005/8/layout/hProcess4"/>
    <dgm:cxn modelId="{FEF50950-508B-4D27-A4DB-1ADA4A5B7E23}" type="presParOf" srcId="{63E2A464-7D43-4059-AE9E-A941BA87224A}" destId="{56BE97E5-61E5-4C7D-8BC5-C595ADED35F0}" srcOrd="1" destOrd="0" presId="urn:microsoft.com/office/officeart/2005/8/layout/hProcess4"/>
    <dgm:cxn modelId="{FF82B40D-EB0D-40DF-BA52-E9D93D4A26D7}" type="presParOf" srcId="{63E2A464-7D43-4059-AE9E-A941BA87224A}" destId="{DAB5F178-5EC8-41D4-9AB6-D1477FCD1446}" srcOrd="2" destOrd="0" presId="urn:microsoft.com/office/officeart/2005/8/layout/hProcess4"/>
    <dgm:cxn modelId="{97ABEF1D-1108-477D-ADC1-46A880A1F7AA}" type="presParOf" srcId="{63E2A464-7D43-4059-AE9E-A941BA87224A}" destId="{57A9FC44-B33A-4E94-B6C4-2F2E4B7F5529}" srcOrd="3" destOrd="0" presId="urn:microsoft.com/office/officeart/2005/8/layout/hProcess4"/>
    <dgm:cxn modelId="{013BF996-ABC0-480F-940D-FE7A4A0145C8}" type="presParOf" srcId="{63E2A464-7D43-4059-AE9E-A941BA87224A}" destId="{555E6A26-2242-41B0-AB64-DC77108228FB}" srcOrd="4" destOrd="0" presId="urn:microsoft.com/office/officeart/2005/8/layout/hProcess4"/>
    <dgm:cxn modelId="{5A5AE75A-5921-4A4F-8913-D63C3CFF4CD4}" type="presParOf" srcId="{1040A582-1AC1-420A-9E60-3FC9D3646583}" destId="{23D8F8EA-111B-4522-901F-8545D1807427}" srcOrd="1" destOrd="0" presId="urn:microsoft.com/office/officeart/2005/8/layout/hProcess4"/>
    <dgm:cxn modelId="{2F3F5868-EF56-4428-BA09-A3934B96322B}" type="presParOf" srcId="{1040A582-1AC1-420A-9E60-3FC9D3646583}" destId="{4FBB03DB-3223-46D8-ADC5-0E39ABFB0E9C}" srcOrd="2" destOrd="0" presId="urn:microsoft.com/office/officeart/2005/8/layout/hProcess4"/>
    <dgm:cxn modelId="{A2ED581D-CE20-45FE-872F-D14393BAF9D4}" type="presParOf" srcId="{4FBB03DB-3223-46D8-ADC5-0E39ABFB0E9C}" destId="{410E70C6-2C9A-44B2-91E8-A2F7609A65B3}" srcOrd="0" destOrd="0" presId="urn:microsoft.com/office/officeart/2005/8/layout/hProcess4"/>
    <dgm:cxn modelId="{E8F21B98-7743-4840-8EEB-7156EF1FAD5A}" type="presParOf" srcId="{4FBB03DB-3223-46D8-ADC5-0E39ABFB0E9C}" destId="{44BAE563-94BD-43C8-AFD3-514DCA77975D}" srcOrd="1" destOrd="0" presId="urn:microsoft.com/office/officeart/2005/8/layout/hProcess4"/>
    <dgm:cxn modelId="{FA077CF8-F008-4F49-A180-307BC74BF9C1}" type="presParOf" srcId="{4FBB03DB-3223-46D8-ADC5-0E39ABFB0E9C}" destId="{B7E556A1-90ED-446A-8D8B-6761261ADDEE}" srcOrd="2" destOrd="0" presId="urn:microsoft.com/office/officeart/2005/8/layout/hProcess4"/>
    <dgm:cxn modelId="{739020B7-A2B7-476F-A950-245D660D9A2D}" type="presParOf" srcId="{4FBB03DB-3223-46D8-ADC5-0E39ABFB0E9C}" destId="{6811449F-A350-40FA-9DCC-8F8E8D347633}" srcOrd="3" destOrd="0" presId="urn:microsoft.com/office/officeart/2005/8/layout/hProcess4"/>
    <dgm:cxn modelId="{5AA2871C-49F0-4480-A542-760B17B04B84}" type="presParOf" srcId="{4FBB03DB-3223-46D8-ADC5-0E39ABFB0E9C}" destId="{F5A16886-F889-41A1-BC85-8A1CC4544B58}" srcOrd="4" destOrd="0" presId="urn:microsoft.com/office/officeart/2005/8/layout/hProcess4"/>
    <dgm:cxn modelId="{B450435A-E35C-4F62-825D-DD8B0DC18D0A}" type="presParOf" srcId="{1040A582-1AC1-420A-9E60-3FC9D3646583}" destId="{A86776D0-DACD-4863-B643-95974D968F77}" srcOrd="3" destOrd="0" presId="urn:microsoft.com/office/officeart/2005/8/layout/hProcess4"/>
    <dgm:cxn modelId="{FC0CDA2C-22EE-4560-BCB1-6A463C1168D6}" type="presParOf" srcId="{1040A582-1AC1-420A-9E60-3FC9D3646583}" destId="{4C501D98-7ECD-4463-B564-D8A266E06E29}" srcOrd="4" destOrd="0" presId="urn:microsoft.com/office/officeart/2005/8/layout/hProcess4"/>
    <dgm:cxn modelId="{2CFE5E25-A0C1-4AA0-B373-4F5E1C204893}" type="presParOf" srcId="{4C501D98-7ECD-4463-B564-D8A266E06E29}" destId="{4FE380AA-D3CA-4A7B-9794-E77EF3E96196}" srcOrd="0" destOrd="0" presId="urn:microsoft.com/office/officeart/2005/8/layout/hProcess4"/>
    <dgm:cxn modelId="{43485DBD-1A9D-48B9-B392-3E5515A26293}" type="presParOf" srcId="{4C501D98-7ECD-4463-B564-D8A266E06E29}" destId="{69305424-DCE5-467F-A570-4200DAAF530F}" srcOrd="1" destOrd="0" presId="urn:microsoft.com/office/officeart/2005/8/layout/hProcess4"/>
    <dgm:cxn modelId="{CC26DE6B-8FD6-4B7F-A8E3-B6385AAEF184}" type="presParOf" srcId="{4C501D98-7ECD-4463-B564-D8A266E06E29}" destId="{EBA637E4-E3C2-4875-A4A2-8D202B4BC262}" srcOrd="2" destOrd="0" presId="urn:microsoft.com/office/officeart/2005/8/layout/hProcess4"/>
    <dgm:cxn modelId="{B0AC9FD7-0B28-4A2F-B181-2188D2F5E792}" type="presParOf" srcId="{4C501D98-7ECD-4463-B564-D8A266E06E29}" destId="{0F2E4B1B-F328-476D-B210-E3E7969CAE17}" srcOrd="3" destOrd="0" presId="urn:microsoft.com/office/officeart/2005/8/layout/hProcess4"/>
    <dgm:cxn modelId="{8F59BFD4-04DA-4B12-890B-8D0F6FB1F6AD}" type="presParOf" srcId="{4C501D98-7ECD-4463-B564-D8A266E06E29}" destId="{BAB76373-668B-4F04-8B54-FD638F7CDEB6}" srcOrd="4" destOrd="0" presId="urn:microsoft.com/office/officeart/2005/8/layout/hProcess4"/>
  </dgm:cxnLst>
  <dgm:bg>
    <a:noFill/>
  </dgm:bg>
  <dgm:whole>
    <a:effectLst>
      <a:reflection stA="45000" endPos="65000" dist="127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F5F52E-50F3-4983-BC54-38A64D4012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AC69D27-9C4B-4093-89D1-F126C5E19EBA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Google.scipt.run</a:t>
          </a:r>
          <a:endParaRPr lang="it-IT" dirty="0">
            <a:solidFill>
              <a:schemeClr val="tx1"/>
            </a:solidFill>
          </a:endParaRPr>
        </a:p>
      </dgm:t>
    </dgm:pt>
    <dgm:pt modelId="{B0D514A3-8CCA-4FEE-A04E-A02E70349FEA}" type="parTrans" cxnId="{3C9F77DD-E998-4D19-B82A-00C6C37CF5D5}">
      <dgm:prSet/>
      <dgm:spPr/>
      <dgm:t>
        <a:bodyPr/>
        <a:lstStyle/>
        <a:p>
          <a:endParaRPr lang="it-IT"/>
        </a:p>
      </dgm:t>
    </dgm:pt>
    <dgm:pt modelId="{4E3337A5-67E6-4314-A6DA-FD70319AD668}" type="sibTrans" cxnId="{3C9F77DD-E998-4D19-B82A-00C6C37CF5D5}">
      <dgm:prSet/>
      <dgm:spPr/>
      <dgm:t>
        <a:bodyPr/>
        <a:lstStyle/>
        <a:p>
          <a:endParaRPr lang="it-IT"/>
        </a:p>
      </dgm:t>
    </dgm:pt>
    <dgm:pt modelId="{BD7181DF-5F55-463D-BDC1-EFA1E46ACD24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withSuccessHandler</a:t>
          </a:r>
          <a:r>
            <a:rPr lang="en-US" dirty="0">
              <a:solidFill>
                <a:schemeClr val="tx1"/>
              </a:solidFill>
            </a:rPr>
            <a:t>()</a:t>
          </a:r>
          <a:endParaRPr lang="it-IT" dirty="0">
            <a:solidFill>
              <a:schemeClr val="tx1"/>
            </a:solidFill>
          </a:endParaRPr>
        </a:p>
      </dgm:t>
    </dgm:pt>
    <dgm:pt modelId="{EF883354-B140-48DE-A825-08D3F24BD48F}" type="parTrans" cxnId="{B01DB507-7645-47AC-89A5-61A976D26B65}">
      <dgm:prSet/>
      <dgm:spPr/>
      <dgm:t>
        <a:bodyPr/>
        <a:lstStyle/>
        <a:p>
          <a:endParaRPr lang="it-IT"/>
        </a:p>
      </dgm:t>
    </dgm:pt>
    <dgm:pt modelId="{1E7F6539-85F4-40F0-B002-AB747931E0DF}" type="sibTrans" cxnId="{B01DB507-7645-47AC-89A5-61A976D26B65}">
      <dgm:prSet/>
      <dgm:spPr/>
      <dgm:t>
        <a:bodyPr/>
        <a:lstStyle/>
        <a:p>
          <a:endParaRPr lang="it-IT"/>
        </a:p>
      </dgm:t>
    </dgm:pt>
    <dgm:pt modelId="{165FBBCE-C064-4AC9-BD2A-5B6261B0DF6B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getAvailableTags</a:t>
          </a:r>
          <a:r>
            <a:rPr lang="en-US" dirty="0">
              <a:solidFill>
                <a:schemeClr val="tx1"/>
              </a:solidFill>
            </a:rPr>
            <a:t>()</a:t>
          </a:r>
          <a:endParaRPr lang="it-IT" dirty="0">
            <a:solidFill>
              <a:schemeClr val="tx1"/>
            </a:solidFill>
          </a:endParaRPr>
        </a:p>
      </dgm:t>
    </dgm:pt>
    <dgm:pt modelId="{2369CD5F-2202-4250-885C-439A68615255}" type="parTrans" cxnId="{F07DE7E6-FD96-44EB-8161-A1580F6AC165}">
      <dgm:prSet/>
      <dgm:spPr/>
      <dgm:t>
        <a:bodyPr/>
        <a:lstStyle/>
        <a:p>
          <a:endParaRPr lang="it-IT"/>
        </a:p>
      </dgm:t>
    </dgm:pt>
    <dgm:pt modelId="{294F5E8A-41A8-449B-8E9B-DEC26B32B7B7}" type="sibTrans" cxnId="{F07DE7E6-FD96-44EB-8161-A1580F6AC165}">
      <dgm:prSet/>
      <dgm:spPr/>
      <dgm:t>
        <a:bodyPr/>
        <a:lstStyle/>
        <a:p>
          <a:endParaRPr lang="it-IT"/>
        </a:p>
      </dgm:t>
    </dgm:pt>
    <dgm:pt modelId="{0ED4871E-B9CC-48C6-931F-4F108A08CAFF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buildTagList</a:t>
          </a:r>
          <a:r>
            <a:rPr lang="en-US" dirty="0">
              <a:solidFill>
                <a:schemeClr val="tx1"/>
              </a:solidFill>
            </a:rPr>
            <a:t>()</a:t>
          </a:r>
          <a:endParaRPr lang="it-IT" dirty="0">
            <a:solidFill>
              <a:schemeClr val="tx1"/>
            </a:solidFill>
          </a:endParaRPr>
        </a:p>
      </dgm:t>
    </dgm:pt>
    <dgm:pt modelId="{F2EFE9BF-90E6-4661-AFAC-975AD265A89B}" type="parTrans" cxnId="{0E14A660-8094-4D50-AAE8-B0D7B5805B2A}">
      <dgm:prSet/>
      <dgm:spPr/>
      <dgm:t>
        <a:bodyPr/>
        <a:lstStyle/>
        <a:p>
          <a:endParaRPr lang="it-IT"/>
        </a:p>
      </dgm:t>
    </dgm:pt>
    <dgm:pt modelId="{5DD8B5AD-6801-48DB-9858-85028DCA41F4}" type="sibTrans" cxnId="{0E14A660-8094-4D50-AAE8-B0D7B5805B2A}">
      <dgm:prSet/>
      <dgm:spPr/>
      <dgm:t>
        <a:bodyPr/>
        <a:lstStyle/>
        <a:p>
          <a:endParaRPr lang="it-IT"/>
        </a:p>
      </dgm:t>
    </dgm:pt>
    <dgm:pt modelId="{B0E3A6AE-E5C0-4123-B383-9454A686DF52}" type="pres">
      <dgm:prSet presAssocID="{A9F5F52E-50F3-4983-BC54-38A64D4012AA}" presName="Name0" presStyleCnt="0">
        <dgm:presLayoutVars>
          <dgm:chMax val="7"/>
          <dgm:chPref val="7"/>
          <dgm:dir/>
        </dgm:presLayoutVars>
      </dgm:prSet>
      <dgm:spPr/>
    </dgm:pt>
    <dgm:pt modelId="{893D9091-EDA4-48A0-B077-B903634F59DD}" type="pres">
      <dgm:prSet presAssocID="{A9F5F52E-50F3-4983-BC54-38A64D4012AA}" presName="Name1" presStyleCnt="0"/>
      <dgm:spPr/>
    </dgm:pt>
    <dgm:pt modelId="{78373D35-C560-42A2-802E-6AC27F881B5C}" type="pres">
      <dgm:prSet presAssocID="{A9F5F52E-50F3-4983-BC54-38A64D4012AA}" presName="cycle" presStyleCnt="0"/>
      <dgm:spPr/>
    </dgm:pt>
    <dgm:pt modelId="{EE24C08C-3CB7-4F10-81A8-F99647958DC2}" type="pres">
      <dgm:prSet presAssocID="{A9F5F52E-50F3-4983-BC54-38A64D4012AA}" presName="srcNode" presStyleLbl="node1" presStyleIdx="0" presStyleCnt="4"/>
      <dgm:spPr/>
    </dgm:pt>
    <dgm:pt modelId="{84F41007-1ADC-4D27-9E35-48CF4A92F210}" type="pres">
      <dgm:prSet presAssocID="{A9F5F52E-50F3-4983-BC54-38A64D4012AA}" presName="conn" presStyleLbl="parChTrans1D2" presStyleIdx="0" presStyleCnt="1"/>
      <dgm:spPr/>
    </dgm:pt>
    <dgm:pt modelId="{43708136-14D7-40DF-A92B-2E77B5D6A9B1}" type="pres">
      <dgm:prSet presAssocID="{A9F5F52E-50F3-4983-BC54-38A64D4012AA}" presName="extraNode" presStyleLbl="node1" presStyleIdx="0" presStyleCnt="4"/>
      <dgm:spPr/>
    </dgm:pt>
    <dgm:pt modelId="{0557DCE0-7BEA-4CEF-86C6-3F9C9828FC7E}" type="pres">
      <dgm:prSet presAssocID="{A9F5F52E-50F3-4983-BC54-38A64D4012AA}" presName="dstNode" presStyleLbl="node1" presStyleIdx="0" presStyleCnt="4"/>
      <dgm:spPr/>
    </dgm:pt>
    <dgm:pt modelId="{5C985BC2-6165-419A-8962-47FC4CEB283D}" type="pres">
      <dgm:prSet presAssocID="{1AC69D27-9C4B-4093-89D1-F126C5E19EBA}" presName="text_1" presStyleLbl="node1" presStyleIdx="0" presStyleCnt="4" custScaleX="88384">
        <dgm:presLayoutVars>
          <dgm:bulletEnabled val="1"/>
        </dgm:presLayoutVars>
      </dgm:prSet>
      <dgm:spPr>
        <a:prstGeom prst="roundRect">
          <a:avLst/>
        </a:prstGeom>
      </dgm:spPr>
    </dgm:pt>
    <dgm:pt modelId="{5D3596A2-DFB1-48FF-B3D3-0F506BE49502}" type="pres">
      <dgm:prSet presAssocID="{1AC69D27-9C4B-4093-89D1-F126C5E19EBA}" presName="accent_1" presStyleCnt="0"/>
      <dgm:spPr/>
    </dgm:pt>
    <dgm:pt modelId="{989D78C8-85B3-4940-B09C-CC87631160EC}" type="pres">
      <dgm:prSet presAssocID="{1AC69D27-9C4B-4093-89D1-F126C5E19EBA}" presName="accentRepeatNode" presStyleLbl="solidFgAcc1" presStyleIdx="0" presStyleCnt="4"/>
      <dgm:spPr>
        <a:solidFill>
          <a:schemeClr val="tx2"/>
        </a:solidFill>
      </dgm:spPr>
    </dgm:pt>
    <dgm:pt modelId="{DF7157D3-728A-47EF-BABA-C00EFD899146}" type="pres">
      <dgm:prSet presAssocID="{BD7181DF-5F55-463D-BDC1-EFA1E46ACD24}" presName="text_2" presStyleLbl="node1" presStyleIdx="1" presStyleCnt="4" custScaleX="95431">
        <dgm:presLayoutVars>
          <dgm:bulletEnabled val="1"/>
        </dgm:presLayoutVars>
      </dgm:prSet>
      <dgm:spPr>
        <a:prstGeom prst="roundRect">
          <a:avLst/>
        </a:prstGeom>
      </dgm:spPr>
    </dgm:pt>
    <dgm:pt modelId="{5C6EAE0B-7B9E-4333-8BCB-657306ADB56F}" type="pres">
      <dgm:prSet presAssocID="{BD7181DF-5F55-463D-BDC1-EFA1E46ACD24}" presName="accent_2" presStyleCnt="0"/>
      <dgm:spPr/>
    </dgm:pt>
    <dgm:pt modelId="{C9E6A08D-E1A8-4C26-9D57-06AE0F17229C}" type="pres">
      <dgm:prSet presAssocID="{BD7181DF-5F55-463D-BDC1-EFA1E46ACD24}" presName="accentRepeatNode" presStyleLbl="solidFgAcc1" presStyleIdx="1" presStyleCnt="4"/>
      <dgm:spPr>
        <a:solidFill>
          <a:schemeClr val="tx2"/>
        </a:solidFill>
      </dgm:spPr>
    </dgm:pt>
    <dgm:pt modelId="{EAE1974D-E95B-4C1B-850D-2511A53C590B}" type="pres">
      <dgm:prSet presAssocID="{165FBBCE-C064-4AC9-BD2A-5B6261B0DF6B}" presName="text_3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68304C4E-3F9F-4EDC-B924-EF5CEC6757E3}" type="pres">
      <dgm:prSet presAssocID="{165FBBCE-C064-4AC9-BD2A-5B6261B0DF6B}" presName="accent_3" presStyleCnt="0"/>
      <dgm:spPr/>
    </dgm:pt>
    <dgm:pt modelId="{73E953C4-9ACD-42BC-96BC-3EF9FE7924D6}" type="pres">
      <dgm:prSet presAssocID="{165FBBCE-C064-4AC9-BD2A-5B6261B0DF6B}" presName="accentRepeatNode" presStyleLbl="solidFgAcc1" presStyleIdx="2" presStyleCnt="4" custLinFactNeighborX="-1675"/>
      <dgm:spPr>
        <a:solidFill>
          <a:schemeClr val="tx2"/>
        </a:solidFill>
      </dgm:spPr>
    </dgm:pt>
    <dgm:pt modelId="{46369BF1-F9C9-4B8E-8BD0-43A988BF600B}" type="pres">
      <dgm:prSet presAssocID="{0ED4871E-B9CC-48C6-931F-4F108A08CAFF}" presName="text_4" presStyleLbl="node1" presStyleIdx="3" presStyleCnt="4" custScaleX="95431">
        <dgm:presLayoutVars>
          <dgm:bulletEnabled val="1"/>
        </dgm:presLayoutVars>
      </dgm:prSet>
      <dgm:spPr>
        <a:prstGeom prst="roundRect">
          <a:avLst/>
        </a:prstGeom>
      </dgm:spPr>
    </dgm:pt>
    <dgm:pt modelId="{EBD86D2E-97E5-4F9A-97DF-12A1CFCC8DD4}" type="pres">
      <dgm:prSet presAssocID="{0ED4871E-B9CC-48C6-931F-4F108A08CAFF}" presName="accent_4" presStyleCnt="0"/>
      <dgm:spPr/>
    </dgm:pt>
    <dgm:pt modelId="{E67319AA-A5F3-48AD-9903-AE9AF306A758}" type="pres">
      <dgm:prSet presAssocID="{0ED4871E-B9CC-48C6-931F-4F108A08CAFF}" presName="accentRepeatNode" presStyleLbl="solidFgAcc1" presStyleIdx="3" presStyleCnt="4"/>
      <dgm:spPr>
        <a:solidFill>
          <a:schemeClr val="tx2"/>
        </a:solidFill>
      </dgm:spPr>
    </dgm:pt>
  </dgm:ptLst>
  <dgm:cxnLst>
    <dgm:cxn modelId="{B01DB507-7645-47AC-89A5-61A976D26B65}" srcId="{A9F5F52E-50F3-4983-BC54-38A64D4012AA}" destId="{BD7181DF-5F55-463D-BDC1-EFA1E46ACD24}" srcOrd="1" destOrd="0" parTransId="{EF883354-B140-48DE-A825-08D3F24BD48F}" sibTransId="{1E7F6539-85F4-40F0-B002-AB747931E0DF}"/>
    <dgm:cxn modelId="{AD384526-3725-4CF1-8C31-D40F8E639B9B}" type="presOf" srcId="{BD7181DF-5F55-463D-BDC1-EFA1E46ACD24}" destId="{DF7157D3-728A-47EF-BABA-C00EFD899146}" srcOrd="0" destOrd="0" presId="urn:microsoft.com/office/officeart/2008/layout/VerticalCurvedList"/>
    <dgm:cxn modelId="{0E14A660-8094-4D50-AAE8-B0D7B5805B2A}" srcId="{A9F5F52E-50F3-4983-BC54-38A64D4012AA}" destId="{0ED4871E-B9CC-48C6-931F-4F108A08CAFF}" srcOrd="3" destOrd="0" parTransId="{F2EFE9BF-90E6-4661-AFAC-975AD265A89B}" sibTransId="{5DD8B5AD-6801-48DB-9858-85028DCA41F4}"/>
    <dgm:cxn modelId="{DBE5D66D-EDD9-4C38-9F47-490CEC456925}" type="presOf" srcId="{A9F5F52E-50F3-4983-BC54-38A64D4012AA}" destId="{B0E3A6AE-E5C0-4123-B383-9454A686DF52}" srcOrd="0" destOrd="0" presId="urn:microsoft.com/office/officeart/2008/layout/VerticalCurvedList"/>
    <dgm:cxn modelId="{50395756-2D87-478D-87C2-20362840EEDD}" type="presOf" srcId="{4E3337A5-67E6-4314-A6DA-FD70319AD668}" destId="{84F41007-1ADC-4D27-9E35-48CF4A92F210}" srcOrd="0" destOrd="0" presId="urn:microsoft.com/office/officeart/2008/layout/VerticalCurvedList"/>
    <dgm:cxn modelId="{EE6A3480-4730-4628-A07C-B671EC07A0C0}" type="presOf" srcId="{0ED4871E-B9CC-48C6-931F-4F108A08CAFF}" destId="{46369BF1-F9C9-4B8E-8BD0-43A988BF600B}" srcOrd="0" destOrd="0" presId="urn:microsoft.com/office/officeart/2008/layout/VerticalCurvedList"/>
    <dgm:cxn modelId="{9ED79CC5-23BB-47A8-9AEF-1F1258234A9E}" type="presOf" srcId="{1AC69D27-9C4B-4093-89D1-F126C5E19EBA}" destId="{5C985BC2-6165-419A-8962-47FC4CEB283D}" srcOrd="0" destOrd="0" presId="urn:microsoft.com/office/officeart/2008/layout/VerticalCurvedList"/>
    <dgm:cxn modelId="{3C9F77DD-E998-4D19-B82A-00C6C37CF5D5}" srcId="{A9F5F52E-50F3-4983-BC54-38A64D4012AA}" destId="{1AC69D27-9C4B-4093-89D1-F126C5E19EBA}" srcOrd="0" destOrd="0" parTransId="{B0D514A3-8CCA-4FEE-A04E-A02E70349FEA}" sibTransId="{4E3337A5-67E6-4314-A6DA-FD70319AD668}"/>
    <dgm:cxn modelId="{F07DE7E6-FD96-44EB-8161-A1580F6AC165}" srcId="{A9F5F52E-50F3-4983-BC54-38A64D4012AA}" destId="{165FBBCE-C064-4AC9-BD2A-5B6261B0DF6B}" srcOrd="2" destOrd="0" parTransId="{2369CD5F-2202-4250-885C-439A68615255}" sibTransId="{294F5E8A-41A8-449B-8E9B-DEC26B32B7B7}"/>
    <dgm:cxn modelId="{B237B3F6-84FD-4E53-A669-52FFBE4925EE}" type="presOf" srcId="{165FBBCE-C064-4AC9-BD2A-5B6261B0DF6B}" destId="{EAE1974D-E95B-4C1B-850D-2511A53C590B}" srcOrd="0" destOrd="0" presId="urn:microsoft.com/office/officeart/2008/layout/VerticalCurvedList"/>
    <dgm:cxn modelId="{DD1DE250-7464-4095-86D6-40B56EC97741}" type="presParOf" srcId="{B0E3A6AE-E5C0-4123-B383-9454A686DF52}" destId="{893D9091-EDA4-48A0-B077-B903634F59DD}" srcOrd="0" destOrd="0" presId="urn:microsoft.com/office/officeart/2008/layout/VerticalCurvedList"/>
    <dgm:cxn modelId="{1F78CEFF-CC57-48A4-A638-1E6B3671AC24}" type="presParOf" srcId="{893D9091-EDA4-48A0-B077-B903634F59DD}" destId="{78373D35-C560-42A2-802E-6AC27F881B5C}" srcOrd="0" destOrd="0" presId="urn:microsoft.com/office/officeart/2008/layout/VerticalCurvedList"/>
    <dgm:cxn modelId="{4FA6A3AF-5817-46A3-A358-28735F95FF5B}" type="presParOf" srcId="{78373D35-C560-42A2-802E-6AC27F881B5C}" destId="{EE24C08C-3CB7-4F10-81A8-F99647958DC2}" srcOrd="0" destOrd="0" presId="urn:microsoft.com/office/officeart/2008/layout/VerticalCurvedList"/>
    <dgm:cxn modelId="{74628585-D0C0-4C7B-B734-004595DC286E}" type="presParOf" srcId="{78373D35-C560-42A2-802E-6AC27F881B5C}" destId="{84F41007-1ADC-4D27-9E35-48CF4A92F210}" srcOrd="1" destOrd="0" presId="urn:microsoft.com/office/officeart/2008/layout/VerticalCurvedList"/>
    <dgm:cxn modelId="{EF8348FA-03A4-4E01-9BF6-25B2BDE96CAF}" type="presParOf" srcId="{78373D35-C560-42A2-802E-6AC27F881B5C}" destId="{43708136-14D7-40DF-A92B-2E77B5D6A9B1}" srcOrd="2" destOrd="0" presId="urn:microsoft.com/office/officeart/2008/layout/VerticalCurvedList"/>
    <dgm:cxn modelId="{05DEF846-CE0A-4F31-A141-3A544DF0D1BD}" type="presParOf" srcId="{78373D35-C560-42A2-802E-6AC27F881B5C}" destId="{0557DCE0-7BEA-4CEF-86C6-3F9C9828FC7E}" srcOrd="3" destOrd="0" presId="urn:microsoft.com/office/officeart/2008/layout/VerticalCurvedList"/>
    <dgm:cxn modelId="{E2F7926F-7FD4-426B-9F0F-596370C67381}" type="presParOf" srcId="{893D9091-EDA4-48A0-B077-B903634F59DD}" destId="{5C985BC2-6165-419A-8962-47FC4CEB283D}" srcOrd="1" destOrd="0" presId="urn:microsoft.com/office/officeart/2008/layout/VerticalCurvedList"/>
    <dgm:cxn modelId="{F6E8A5E7-C8C2-426A-AA45-08FA10BBAD85}" type="presParOf" srcId="{893D9091-EDA4-48A0-B077-B903634F59DD}" destId="{5D3596A2-DFB1-48FF-B3D3-0F506BE49502}" srcOrd="2" destOrd="0" presId="urn:microsoft.com/office/officeart/2008/layout/VerticalCurvedList"/>
    <dgm:cxn modelId="{59BC3B8D-A423-4C27-93BD-4FFCEE34903A}" type="presParOf" srcId="{5D3596A2-DFB1-48FF-B3D3-0F506BE49502}" destId="{989D78C8-85B3-4940-B09C-CC87631160EC}" srcOrd="0" destOrd="0" presId="urn:microsoft.com/office/officeart/2008/layout/VerticalCurvedList"/>
    <dgm:cxn modelId="{5E2A62FF-4810-4CF4-A8F4-278EDBAF40B1}" type="presParOf" srcId="{893D9091-EDA4-48A0-B077-B903634F59DD}" destId="{DF7157D3-728A-47EF-BABA-C00EFD899146}" srcOrd="3" destOrd="0" presId="urn:microsoft.com/office/officeart/2008/layout/VerticalCurvedList"/>
    <dgm:cxn modelId="{F799BCBE-4939-445A-A8A9-9BEC7D5AF232}" type="presParOf" srcId="{893D9091-EDA4-48A0-B077-B903634F59DD}" destId="{5C6EAE0B-7B9E-4333-8BCB-657306ADB56F}" srcOrd="4" destOrd="0" presId="urn:microsoft.com/office/officeart/2008/layout/VerticalCurvedList"/>
    <dgm:cxn modelId="{D5113D5D-AA8F-4E3C-924D-86F883720FDC}" type="presParOf" srcId="{5C6EAE0B-7B9E-4333-8BCB-657306ADB56F}" destId="{C9E6A08D-E1A8-4C26-9D57-06AE0F17229C}" srcOrd="0" destOrd="0" presId="urn:microsoft.com/office/officeart/2008/layout/VerticalCurvedList"/>
    <dgm:cxn modelId="{35E94D8C-D88F-47D7-BDE6-D03D05648297}" type="presParOf" srcId="{893D9091-EDA4-48A0-B077-B903634F59DD}" destId="{EAE1974D-E95B-4C1B-850D-2511A53C590B}" srcOrd="5" destOrd="0" presId="urn:microsoft.com/office/officeart/2008/layout/VerticalCurvedList"/>
    <dgm:cxn modelId="{23522C38-E6F4-493F-8481-7CB43A2D44B5}" type="presParOf" srcId="{893D9091-EDA4-48A0-B077-B903634F59DD}" destId="{68304C4E-3F9F-4EDC-B924-EF5CEC6757E3}" srcOrd="6" destOrd="0" presId="urn:microsoft.com/office/officeart/2008/layout/VerticalCurvedList"/>
    <dgm:cxn modelId="{0F38DC79-43D7-4A26-A57B-B47D71844871}" type="presParOf" srcId="{68304C4E-3F9F-4EDC-B924-EF5CEC6757E3}" destId="{73E953C4-9ACD-42BC-96BC-3EF9FE7924D6}" srcOrd="0" destOrd="0" presId="urn:microsoft.com/office/officeart/2008/layout/VerticalCurvedList"/>
    <dgm:cxn modelId="{9619E981-3738-4193-A845-485207948BA9}" type="presParOf" srcId="{893D9091-EDA4-48A0-B077-B903634F59DD}" destId="{46369BF1-F9C9-4B8E-8BD0-43A988BF600B}" srcOrd="7" destOrd="0" presId="urn:microsoft.com/office/officeart/2008/layout/VerticalCurvedList"/>
    <dgm:cxn modelId="{015C0359-94D5-4284-A81A-83202E445D27}" type="presParOf" srcId="{893D9091-EDA4-48A0-B077-B903634F59DD}" destId="{EBD86D2E-97E5-4F9A-97DF-12A1CFCC8DD4}" srcOrd="8" destOrd="0" presId="urn:microsoft.com/office/officeart/2008/layout/VerticalCurvedList"/>
    <dgm:cxn modelId="{6F1FEE8C-EB5A-48DF-93BE-8D7471B3A5A5}" type="presParOf" srcId="{EBD86D2E-97E5-4F9A-97DF-12A1CFCC8DD4}" destId="{E67319AA-A5F3-48AD-9903-AE9AF306A7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F5F52E-50F3-4983-BC54-38A64D4012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AC69D27-9C4B-4093-89D1-F126C5E19EBA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doGet</a:t>
          </a:r>
          <a:r>
            <a:rPr lang="en-US" dirty="0">
              <a:solidFill>
                <a:schemeClr val="tx1"/>
              </a:solidFill>
            </a:rPr>
            <a:t>() </a:t>
          </a:r>
          <a:r>
            <a:rPr lang="en-US" dirty="0" err="1">
              <a:solidFill>
                <a:schemeClr val="tx1"/>
              </a:solidFill>
            </a:rPr>
            <a:t>oppure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doPost</a:t>
          </a:r>
          <a:r>
            <a:rPr lang="en-US" dirty="0">
              <a:solidFill>
                <a:schemeClr val="tx1"/>
              </a:solidFill>
            </a:rPr>
            <a:t>()</a:t>
          </a:r>
          <a:endParaRPr lang="it-IT" dirty="0">
            <a:solidFill>
              <a:schemeClr val="tx1"/>
            </a:solidFill>
          </a:endParaRPr>
        </a:p>
      </dgm:t>
    </dgm:pt>
    <dgm:pt modelId="{B0D514A3-8CCA-4FEE-A04E-A02E70349FEA}" type="parTrans" cxnId="{3C9F77DD-E998-4D19-B82A-00C6C37CF5D5}">
      <dgm:prSet/>
      <dgm:spPr/>
      <dgm:t>
        <a:bodyPr/>
        <a:lstStyle/>
        <a:p>
          <a:endParaRPr lang="it-IT"/>
        </a:p>
      </dgm:t>
    </dgm:pt>
    <dgm:pt modelId="{4E3337A5-67E6-4314-A6DA-FD70319AD668}" type="sibTrans" cxnId="{3C9F77DD-E998-4D19-B82A-00C6C37CF5D5}">
      <dgm:prSet/>
      <dgm:spPr/>
      <dgm:t>
        <a:bodyPr/>
        <a:lstStyle/>
        <a:p>
          <a:endParaRPr lang="it-IT"/>
        </a:p>
      </dgm:t>
    </dgm:pt>
    <dgm:pt modelId="{BD7181DF-5F55-463D-BDC1-EFA1E46ACD24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it-IT" dirty="0" err="1">
              <a:solidFill>
                <a:schemeClr val="tx1"/>
              </a:solidFill>
            </a:rPr>
            <a:t>HtmlOutput</a:t>
          </a:r>
          <a:r>
            <a:rPr lang="it-IT" dirty="0">
              <a:solidFill>
                <a:schemeClr val="tx1"/>
              </a:solidFill>
            </a:rPr>
            <a:t> oppure </a:t>
          </a:r>
          <a:r>
            <a:rPr lang="it-IT" dirty="0" err="1">
              <a:solidFill>
                <a:schemeClr val="tx1"/>
              </a:solidFill>
            </a:rPr>
            <a:t>TextOutput</a:t>
          </a:r>
          <a:endParaRPr lang="it-IT" dirty="0">
            <a:solidFill>
              <a:schemeClr val="tx1"/>
            </a:solidFill>
          </a:endParaRPr>
        </a:p>
      </dgm:t>
    </dgm:pt>
    <dgm:pt modelId="{EF883354-B140-48DE-A825-08D3F24BD48F}" type="parTrans" cxnId="{B01DB507-7645-47AC-89A5-61A976D26B65}">
      <dgm:prSet/>
      <dgm:spPr/>
      <dgm:t>
        <a:bodyPr/>
        <a:lstStyle/>
        <a:p>
          <a:endParaRPr lang="it-IT"/>
        </a:p>
      </dgm:t>
    </dgm:pt>
    <dgm:pt modelId="{1E7F6539-85F4-40F0-B002-AB747931E0DF}" type="sibTrans" cxnId="{B01DB507-7645-47AC-89A5-61A976D26B65}">
      <dgm:prSet/>
      <dgm:spPr/>
      <dgm:t>
        <a:bodyPr/>
        <a:lstStyle/>
        <a:p>
          <a:endParaRPr lang="it-IT"/>
        </a:p>
      </dgm:t>
    </dgm:pt>
    <dgm:pt modelId="{39631B4C-C091-4DE4-B666-F41649DCF0DD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it-IT" dirty="0" err="1">
              <a:solidFill>
                <a:schemeClr val="tx1"/>
              </a:solidFill>
            </a:rPr>
            <a:t>google.script.run</a:t>
          </a:r>
          <a:endParaRPr lang="it-IT" dirty="0">
            <a:solidFill>
              <a:schemeClr val="tx1"/>
            </a:solidFill>
          </a:endParaRPr>
        </a:p>
      </dgm:t>
    </dgm:pt>
    <dgm:pt modelId="{75EF8EBF-B25C-4A8E-A6A4-9B91025DF8EE}" type="parTrans" cxnId="{19965287-7C74-4231-9ABA-5D8FB829EC3A}">
      <dgm:prSet/>
      <dgm:spPr/>
      <dgm:t>
        <a:bodyPr/>
        <a:lstStyle/>
        <a:p>
          <a:endParaRPr lang="it-IT"/>
        </a:p>
      </dgm:t>
    </dgm:pt>
    <dgm:pt modelId="{6B3C50D6-DF29-42A5-9E91-39DD9596A16A}" type="sibTrans" cxnId="{19965287-7C74-4231-9ABA-5D8FB829EC3A}">
      <dgm:prSet/>
      <dgm:spPr/>
      <dgm:t>
        <a:bodyPr/>
        <a:lstStyle/>
        <a:p>
          <a:endParaRPr lang="it-IT"/>
        </a:p>
      </dgm:t>
    </dgm:pt>
    <dgm:pt modelId="{B0E3A6AE-E5C0-4123-B383-9454A686DF52}" type="pres">
      <dgm:prSet presAssocID="{A9F5F52E-50F3-4983-BC54-38A64D4012AA}" presName="Name0" presStyleCnt="0">
        <dgm:presLayoutVars>
          <dgm:chMax val="7"/>
          <dgm:chPref val="7"/>
          <dgm:dir/>
        </dgm:presLayoutVars>
      </dgm:prSet>
      <dgm:spPr/>
    </dgm:pt>
    <dgm:pt modelId="{893D9091-EDA4-48A0-B077-B903634F59DD}" type="pres">
      <dgm:prSet presAssocID="{A9F5F52E-50F3-4983-BC54-38A64D4012AA}" presName="Name1" presStyleCnt="0"/>
      <dgm:spPr/>
    </dgm:pt>
    <dgm:pt modelId="{78373D35-C560-42A2-802E-6AC27F881B5C}" type="pres">
      <dgm:prSet presAssocID="{A9F5F52E-50F3-4983-BC54-38A64D4012AA}" presName="cycle" presStyleCnt="0"/>
      <dgm:spPr/>
    </dgm:pt>
    <dgm:pt modelId="{EE24C08C-3CB7-4F10-81A8-F99647958DC2}" type="pres">
      <dgm:prSet presAssocID="{A9F5F52E-50F3-4983-BC54-38A64D4012AA}" presName="srcNode" presStyleLbl="node1" presStyleIdx="0" presStyleCnt="3"/>
      <dgm:spPr/>
    </dgm:pt>
    <dgm:pt modelId="{84F41007-1ADC-4D27-9E35-48CF4A92F210}" type="pres">
      <dgm:prSet presAssocID="{A9F5F52E-50F3-4983-BC54-38A64D4012AA}" presName="conn" presStyleLbl="parChTrans1D2" presStyleIdx="0" presStyleCnt="1"/>
      <dgm:spPr/>
    </dgm:pt>
    <dgm:pt modelId="{43708136-14D7-40DF-A92B-2E77B5D6A9B1}" type="pres">
      <dgm:prSet presAssocID="{A9F5F52E-50F3-4983-BC54-38A64D4012AA}" presName="extraNode" presStyleLbl="node1" presStyleIdx="0" presStyleCnt="3"/>
      <dgm:spPr/>
    </dgm:pt>
    <dgm:pt modelId="{0557DCE0-7BEA-4CEF-86C6-3F9C9828FC7E}" type="pres">
      <dgm:prSet presAssocID="{A9F5F52E-50F3-4983-BC54-38A64D4012AA}" presName="dstNode" presStyleLbl="node1" presStyleIdx="0" presStyleCnt="3"/>
      <dgm:spPr/>
    </dgm:pt>
    <dgm:pt modelId="{5C985BC2-6165-419A-8962-47FC4CEB283D}" type="pres">
      <dgm:prSet presAssocID="{1AC69D27-9C4B-4093-89D1-F126C5E19EBA}" presName="text_1" presStyleLbl="node1" presStyleIdx="0" presStyleCnt="3" custScaleX="88384">
        <dgm:presLayoutVars>
          <dgm:bulletEnabled val="1"/>
        </dgm:presLayoutVars>
      </dgm:prSet>
      <dgm:spPr>
        <a:prstGeom prst="roundRect">
          <a:avLst/>
        </a:prstGeom>
      </dgm:spPr>
    </dgm:pt>
    <dgm:pt modelId="{5D3596A2-DFB1-48FF-B3D3-0F506BE49502}" type="pres">
      <dgm:prSet presAssocID="{1AC69D27-9C4B-4093-89D1-F126C5E19EBA}" presName="accent_1" presStyleCnt="0"/>
      <dgm:spPr/>
    </dgm:pt>
    <dgm:pt modelId="{989D78C8-85B3-4940-B09C-CC87631160EC}" type="pres">
      <dgm:prSet presAssocID="{1AC69D27-9C4B-4093-89D1-F126C5E19EBA}" presName="accentRepeatNode" presStyleLbl="solidFgAcc1" presStyleIdx="0" presStyleCnt="3"/>
      <dgm:spPr>
        <a:solidFill>
          <a:schemeClr val="tx2"/>
        </a:solidFill>
      </dgm:spPr>
    </dgm:pt>
    <dgm:pt modelId="{DF7157D3-728A-47EF-BABA-C00EFD899146}" type="pres">
      <dgm:prSet presAssocID="{BD7181DF-5F55-463D-BDC1-EFA1E46ACD24}" presName="text_2" presStyleLbl="node1" presStyleIdx="1" presStyleCnt="3" custScaleX="95431">
        <dgm:presLayoutVars>
          <dgm:bulletEnabled val="1"/>
        </dgm:presLayoutVars>
      </dgm:prSet>
      <dgm:spPr>
        <a:prstGeom prst="roundRect">
          <a:avLst/>
        </a:prstGeom>
      </dgm:spPr>
    </dgm:pt>
    <dgm:pt modelId="{5C6EAE0B-7B9E-4333-8BCB-657306ADB56F}" type="pres">
      <dgm:prSet presAssocID="{BD7181DF-5F55-463D-BDC1-EFA1E46ACD24}" presName="accent_2" presStyleCnt="0"/>
      <dgm:spPr/>
    </dgm:pt>
    <dgm:pt modelId="{C9E6A08D-E1A8-4C26-9D57-06AE0F17229C}" type="pres">
      <dgm:prSet presAssocID="{BD7181DF-5F55-463D-BDC1-EFA1E46ACD24}" presName="accentRepeatNode" presStyleLbl="solidFgAcc1" presStyleIdx="1" presStyleCnt="3"/>
      <dgm:spPr>
        <a:solidFill>
          <a:schemeClr val="tx2"/>
        </a:solidFill>
      </dgm:spPr>
    </dgm:pt>
    <dgm:pt modelId="{C3697B42-45D8-4CBC-80AE-CB43F9501354}" type="pres">
      <dgm:prSet presAssocID="{39631B4C-C091-4DE4-B666-F41649DCF0DD}" presName="text_3" presStyleLbl="node1" presStyleIdx="2" presStyleCnt="3">
        <dgm:presLayoutVars>
          <dgm:bulletEnabled val="1"/>
        </dgm:presLayoutVars>
      </dgm:prSet>
      <dgm:spPr/>
    </dgm:pt>
    <dgm:pt modelId="{4C332EBA-DC41-477B-AB6B-F244EABEA2AE}" type="pres">
      <dgm:prSet presAssocID="{39631B4C-C091-4DE4-B666-F41649DCF0DD}" presName="accent_3" presStyleCnt="0"/>
      <dgm:spPr/>
    </dgm:pt>
    <dgm:pt modelId="{E22C1869-270C-4DFF-B88A-4426B56059A2}" type="pres">
      <dgm:prSet presAssocID="{39631B4C-C091-4DE4-B666-F41649DCF0DD}" presName="accentRepeatNode" presStyleLbl="solidFgAcc1" presStyleIdx="2" presStyleCnt="3"/>
      <dgm:spPr>
        <a:solidFill>
          <a:schemeClr val="tx2"/>
        </a:solidFill>
      </dgm:spPr>
    </dgm:pt>
  </dgm:ptLst>
  <dgm:cxnLst>
    <dgm:cxn modelId="{B01DB507-7645-47AC-89A5-61A976D26B65}" srcId="{A9F5F52E-50F3-4983-BC54-38A64D4012AA}" destId="{BD7181DF-5F55-463D-BDC1-EFA1E46ACD24}" srcOrd="1" destOrd="0" parTransId="{EF883354-B140-48DE-A825-08D3F24BD48F}" sibTransId="{1E7F6539-85F4-40F0-B002-AB747931E0DF}"/>
    <dgm:cxn modelId="{AD384526-3725-4CF1-8C31-D40F8E639B9B}" type="presOf" srcId="{BD7181DF-5F55-463D-BDC1-EFA1E46ACD24}" destId="{DF7157D3-728A-47EF-BABA-C00EFD899146}" srcOrd="0" destOrd="0" presId="urn:microsoft.com/office/officeart/2008/layout/VerticalCurvedList"/>
    <dgm:cxn modelId="{DBE5D66D-EDD9-4C38-9F47-490CEC456925}" type="presOf" srcId="{A9F5F52E-50F3-4983-BC54-38A64D4012AA}" destId="{B0E3A6AE-E5C0-4123-B383-9454A686DF52}" srcOrd="0" destOrd="0" presId="urn:microsoft.com/office/officeart/2008/layout/VerticalCurvedList"/>
    <dgm:cxn modelId="{50395756-2D87-478D-87C2-20362840EEDD}" type="presOf" srcId="{4E3337A5-67E6-4314-A6DA-FD70319AD668}" destId="{84F41007-1ADC-4D27-9E35-48CF4A92F210}" srcOrd="0" destOrd="0" presId="urn:microsoft.com/office/officeart/2008/layout/VerticalCurvedList"/>
    <dgm:cxn modelId="{5791AC56-25EE-4D7D-BE6A-8A127C6FC6B5}" type="presOf" srcId="{39631B4C-C091-4DE4-B666-F41649DCF0DD}" destId="{C3697B42-45D8-4CBC-80AE-CB43F9501354}" srcOrd="0" destOrd="0" presId="urn:microsoft.com/office/officeart/2008/layout/VerticalCurvedList"/>
    <dgm:cxn modelId="{19965287-7C74-4231-9ABA-5D8FB829EC3A}" srcId="{A9F5F52E-50F3-4983-BC54-38A64D4012AA}" destId="{39631B4C-C091-4DE4-B666-F41649DCF0DD}" srcOrd="2" destOrd="0" parTransId="{75EF8EBF-B25C-4A8E-A6A4-9B91025DF8EE}" sibTransId="{6B3C50D6-DF29-42A5-9E91-39DD9596A16A}"/>
    <dgm:cxn modelId="{9ED79CC5-23BB-47A8-9AEF-1F1258234A9E}" type="presOf" srcId="{1AC69D27-9C4B-4093-89D1-F126C5E19EBA}" destId="{5C985BC2-6165-419A-8962-47FC4CEB283D}" srcOrd="0" destOrd="0" presId="urn:microsoft.com/office/officeart/2008/layout/VerticalCurvedList"/>
    <dgm:cxn modelId="{3C9F77DD-E998-4D19-B82A-00C6C37CF5D5}" srcId="{A9F5F52E-50F3-4983-BC54-38A64D4012AA}" destId="{1AC69D27-9C4B-4093-89D1-F126C5E19EBA}" srcOrd="0" destOrd="0" parTransId="{B0D514A3-8CCA-4FEE-A04E-A02E70349FEA}" sibTransId="{4E3337A5-67E6-4314-A6DA-FD70319AD668}"/>
    <dgm:cxn modelId="{DD1DE250-7464-4095-86D6-40B56EC97741}" type="presParOf" srcId="{B0E3A6AE-E5C0-4123-B383-9454A686DF52}" destId="{893D9091-EDA4-48A0-B077-B903634F59DD}" srcOrd="0" destOrd="0" presId="urn:microsoft.com/office/officeart/2008/layout/VerticalCurvedList"/>
    <dgm:cxn modelId="{1F78CEFF-CC57-48A4-A638-1E6B3671AC24}" type="presParOf" srcId="{893D9091-EDA4-48A0-B077-B903634F59DD}" destId="{78373D35-C560-42A2-802E-6AC27F881B5C}" srcOrd="0" destOrd="0" presId="urn:microsoft.com/office/officeart/2008/layout/VerticalCurvedList"/>
    <dgm:cxn modelId="{4FA6A3AF-5817-46A3-A358-28735F95FF5B}" type="presParOf" srcId="{78373D35-C560-42A2-802E-6AC27F881B5C}" destId="{EE24C08C-3CB7-4F10-81A8-F99647958DC2}" srcOrd="0" destOrd="0" presId="urn:microsoft.com/office/officeart/2008/layout/VerticalCurvedList"/>
    <dgm:cxn modelId="{74628585-D0C0-4C7B-B734-004595DC286E}" type="presParOf" srcId="{78373D35-C560-42A2-802E-6AC27F881B5C}" destId="{84F41007-1ADC-4D27-9E35-48CF4A92F210}" srcOrd="1" destOrd="0" presId="urn:microsoft.com/office/officeart/2008/layout/VerticalCurvedList"/>
    <dgm:cxn modelId="{EF8348FA-03A4-4E01-9BF6-25B2BDE96CAF}" type="presParOf" srcId="{78373D35-C560-42A2-802E-6AC27F881B5C}" destId="{43708136-14D7-40DF-A92B-2E77B5D6A9B1}" srcOrd="2" destOrd="0" presId="urn:microsoft.com/office/officeart/2008/layout/VerticalCurvedList"/>
    <dgm:cxn modelId="{05DEF846-CE0A-4F31-A141-3A544DF0D1BD}" type="presParOf" srcId="{78373D35-C560-42A2-802E-6AC27F881B5C}" destId="{0557DCE0-7BEA-4CEF-86C6-3F9C9828FC7E}" srcOrd="3" destOrd="0" presId="urn:microsoft.com/office/officeart/2008/layout/VerticalCurvedList"/>
    <dgm:cxn modelId="{E2F7926F-7FD4-426B-9F0F-596370C67381}" type="presParOf" srcId="{893D9091-EDA4-48A0-B077-B903634F59DD}" destId="{5C985BC2-6165-419A-8962-47FC4CEB283D}" srcOrd="1" destOrd="0" presId="urn:microsoft.com/office/officeart/2008/layout/VerticalCurvedList"/>
    <dgm:cxn modelId="{F6E8A5E7-C8C2-426A-AA45-08FA10BBAD85}" type="presParOf" srcId="{893D9091-EDA4-48A0-B077-B903634F59DD}" destId="{5D3596A2-DFB1-48FF-B3D3-0F506BE49502}" srcOrd="2" destOrd="0" presId="urn:microsoft.com/office/officeart/2008/layout/VerticalCurvedList"/>
    <dgm:cxn modelId="{59BC3B8D-A423-4C27-93BD-4FFCEE34903A}" type="presParOf" srcId="{5D3596A2-DFB1-48FF-B3D3-0F506BE49502}" destId="{989D78C8-85B3-4940-B09C-CC87631160EC}" srcOrd="0" destOrd="0" presId="urn:microsoft.com/office/officeart/2008/layout/VerticalCurvedList"/>
    <dgm:cxn modelId="{5E2A62FF-4810-4CF4-A8F4-278EDBAF40B1}" type="presParOf" srcId="{893D9091-EDA4-48A0-B077-B903634F59DD}" destId="{DF7157D3-728A-47EF-BABA-C00EFD899146}" srcOrd="3" destOrd="0" presId="urn:microsoft.com/office/officeart/2008/layout/VerticalCurvedList"/>
    <dgm:cxn modelId="{F799BCBE-4939-445A-A8A9-9BEC7D5AF232}" type="presParOf" srcId="{893D9091-EDA4-48A0-B077-B903634F59DD}" destId="{5C6EAE0B-7B9E-4333-8BCB-657306ADB56F}" srcOrd="4" destOrd="0" presId="urn:microsoft.com/office/officeart/2008/layout/VerticalCurvedList"/>
    <dgm:cxn modelId="{D5113D5D-AA8F-4E3C-924D-86F883720FDC}" type="presParOf" srcId="{5C6EAE0B-7B9E-4333-8BCB-657306ADB56F}" destId="{C9E6A08D-E1A8-4C26-9D57-06AE0F17229C}" srcOrd="0" destOrd="0" presId="urn:microsoft.com/office/officeart/2008/layout/VerticalCurvedList"/>
    <dgm:cxn modelId="{9199614E-0984-48E4-A9B7-06572AC8EA3E}" type="presParOf" srcId="{893D9091-EDA4-48A0-B077-B903634F59DD}" destId="{C3697B42-45D8-4CBC-80AE-CB43F9501354}" srcOrd="5" destOrd="0" presId="urn:microsoft.com/office/officeart/2008/layout/VerticalCurvedList"/>
    <dgm:cxn modelId="{05100856-14FF-4CFE-8119-AA7E05EB0FE4}" type="presParOf" srcId="{893D9091-EDA4-48A0-B077-B903634F59DD}" destId="{4C332EBA-DC41-477B-AB6B-F244EABEA2AE}" srcOrd="6" destOrd="0" presId="urn:microsoft.com/office/officeart/2008/layout/VerticalCurvedList"/>
    <dgm:cxn modelId="{07B78FBB-72ED-43E7-AA1C-5442F5E7CA3E}" type="presParOf" srcId="{4C332EBA-DC41-477B-AB6B-F244EABEA2AE}" destId="{E22C1869-270C-4DFF-B88A-4426B56059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E97E5-61E5-4C7D-8BC5-C595ADED35F0}">
      <dsp:nvSpPr>
        <dsp:cNvPr id="0" name=""/>
        <dsp:cNvSpPr/>
      </dsp:nvSpPr>
      <dsp:spPr>
        <a:xfrm>
          <a:off x="2692" y="2754775"/>
          <a:ext cx="3002227" cy="247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Introduzione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Caso di studio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Obiettivo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Contatto</a:t>
          </a:r>
        </a:p>
      </dsp:txBody>
      <dsp:txXfrm>
        <a:off x="59676" y="2811759"/>
        <a:ext cx="2888259" cy="1831625"/>
      </dsp:txXfrm>
    </dsp:sp>
    <dsp:sp modelId="{23D8F8EA-111B-4522-901F-8545D1807427}">
      <dsp:nvSpPr>
        <dsp:cNvPr id="0" name=""/>
        <dsp:cNvSpPr/>
      </dsp:nvSpPr>
      <dsp:spPr>
        <a:xfrm>
          <a:off x="1737996" y="3517393"/>
          <a:ext cx="3055531" cy="3055531"/>
        </a:xfrm>
        <a:prstGeom prst="leftCircularArrow">
          <a:avLst>
            <a:gd name="adj1" fmla="val 2324"/>
            <a:gd name="adj2" fmla="val 280569"/>
            <a:gd name="adj3" fmla="val 2056080"/>
            <a:gd name="adj4" fmla="val 9024489"/>
            <a:gd name="adj5" fmla="val 27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stA="45000" endPos="12000" dist="508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9FC44-B33A-4E94-B6C4-2F2E4B7F5529}">
      <dsp:nvSpPr>
        <dsp:cNvPr id="0" name=""/>
        <dsp:cNvSpPr/>
      </dsp:nvSpPr>
      <dsp:spPr>
        <a:xfrm>
          <a:off x="669854" y="4700368"/>
          <a:ext cx="2668646" cy="106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Parte I</a:t>
          </a:r>
        </a:p>
      </dsp:txBody>
      <dsp:txXfrm>
        <a:off x="700936" y="4731450"/>
        <a:ext cx="2606482" cy="999068"/>
      </dsp:txXfrm>
    </dsp:sp>
    <dsp:sp modelId="{44BAE563-94BD-43C8-AFD3-514DCA77975D}">
      <dsp:nvSpPr>
        <dsp:cNvPr id="0" name=""/>
        <dsp:cNvSpPr/>
      </dsp:nvSpPr>
      <dsp:spPr>
        <a:xfrm>
          <a:off x="3676715" y="2754775"/>
          <a:ext cx="3002227" cy="247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Piattaforma e strumenti utilizzati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 err="1"/>
            <a:t>Contacts</a:t>
          </a:r>
          <a:endParaRPr lang="it-IT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Forms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Spreadsheet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Drive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 err="1"/>
            <a:t>Apps</a:t>
          </a:r>
          <a:r>
            <a:rPr lang="it-IT" sz="1700" kern="1200" dirty="0"/>
            <a:t> Script</a:t>
          </a:r>
        </a:p>
      </dsp:txBody>
      <dsp:txXfrm>
        <a:off x="3733699" y="3342375"/>
        <a:ext cx="2888259" cy="1831625"/>
      </dsp:txXfrm>
    </dsp:sp>
    <dsp:sp modelId="{A86776D0-DACD-4863-B643-95974D968F77}">
      <dsp:nvSpPr>
        <dsp:cNvPr id="0" name=""/>
        <dsp:cNvSpPr/>
      </dsp:nvSpPr>
      <dsp:spPr>
        <a:xfrm>
          <a:off x="5386999" y="1315745"/>
          <a:ext cx="3439148" cy="3439148"/>
        </a:xfrm>
        <a:prstGeom prst="circularArrow">
          <a:avLst>
            <a:gd name="adj1" fmla="val 2065"/>
            <a:gd name="adj2" fmla="val 247792"/>
            <a:gd name="adj3" fmla="val 19576697"/>
            <a:gd name="adj4" fmla="val 12575511"/>
            <a:gd name="adj5" fmla="val 24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stA="45000" endPos="0" dist="508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1449F-A350-40FA-9DCC-8F8E8D347633}">
      <dsp:nvSpPr>
        <dsp:cNvPr id="0" name=""/>
        <dsp:cNvSpPr/>
      </dsp:nvSpPr>
      <dsp:spPr>
        <a:xfrm>
          <a:off x="4343876" y="2224158"/>
          <a:ext cx="2668646" cy="106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Parte II</a:t>
          </a:r>
        </a:p>
      </dsp:txBody>
      <dsp:txXfrm>
        <a:off x="4374958" y="2255240"/>
        <a:ext cx="2606482" cy="999068"/>
      </dsp:txXfrm>
    </dsp:sp>
    <dsp:sp modelId="{69305424-DCE5-467F-A570-4200DAAF530F}">
      <dsp:nvSpPr>
        <dsp:cNvPr id="0" name=""/>
        <dsp:cNvSpPr/>
      </dsp:nvSpPr>
      <dsp:spPr>
        <a:xfrm>
          <a:off x="7350737" y="2754775"/>
          <a:ext cx="3002227" cy="247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Customizzare il </a:t>
          </a:r>
          <a:r>
            <a:rPr lang="it-IT" sz="1700" kern="1200" dirty="0" err="1"/>
            <a:t>form</a:t>
          </a:r>
          <a:r>
            <a:rPr lang="it-IT" sz="1700" kern="1200" dirty="0"/>
            <a:t> con Google Developers Tools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Campo Occasione Contatto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Campo Ragione Sociale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Layout con CSS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Servizio di pubblicazione Google</a:t>
          </a:r>
        </a:p>
      </dsp:txBody>
      <dsp:txXfrm>
        <a:off x="7407721" y="2811759"/>
        <a:ext cx="2888259" cy="1831625"/>
      </dsp:txXfrm>
    </dsp:sp>
    <dsp:sp modelId="{0F2E4B1B-F328-476D-B210-E3E7969CAE17}">
      <dsp:nvSpPr>
        <dsp:cNvPr id="0" name=""/>
        <dsp:cNvSpPr/>
      </dsp:nvSpPr>
      <dsp:spPr>
        <a:xfrm>
          <a:off x="8017898" y="4700368"/>
          <a:ext cx="2668646" cy="106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90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Parte III</a:t>
          </a:r>
        </a:p>
      </dsp:txBody>
      <dsp:txXfrm>
        <a:off x="8048980" y="4731450"/>
        <a:ext cx="2606482" cy="999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3D847-B218-4602-AC08-F223B4AB8698}">
      <dsp:nvSpPr>
        <dsp:cNvPr id="0" name=""/>
        <dsp:cNvSpPr/>
      </dsp:nvSpPr>
      <dsp:spPr>
        <a:xfrm>
          <a:off x="700911" y="752"/>
          <a:ext cx="2489038" cy="1493422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Partecipanti ad eventi</a:t>
          </a:r>
          <a:endParaRPr lang="en-US" sz="3100" kern="1200" dirty="0"/>
        </a:p>
      </dsp:txBody>
      <dsp:txXfrm>
        <a:off x="700911" y="752"/>
        <a:ext cx="2489038" cy="1493422"/>
      </dsp:txXfrm>
    </dsp:sp>
    <dsp:sp modelId="{79366E9E-797D-4B31-BF94-D1914758443D}">
      <dsp:nvSpPr>
        <dsp:cNvPr id="0" name=""/>
        <dsp:cNvSpPr/>
      </dsp:nvSpPr>
      <dsp:spPr>
        <a:xfrm>
          <a:off x="3438853" y="752"/>
          <a:ext cx="2489038" cy="1493422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Le Visite In Azienda</a:t>
          </a:r>
          <a:endParaRPr lang="en-US" sz="3100" kern="1200" dirty="0"/>
        </a:p>
      </dsp:txBody>
      <dsp:txXfrm>
        <a:off x="3438853" y="752"/>
        <a:ext cx="2489038" cy="1493422"/>
      </dsp:txXfrm>
    </dsp:sp>
    <dsp:sp modelId="{2188F7CD-77C7-4679-8F88-FFC215A5C26D}">
      <dsp:nvSpPr>
        <dsp:cNvPr id="0" name=""/>
        <dsp:cNvSpPr/>
      </dsp:nvSpPr>
      <dsp:spPr>
        <a:xfrm>
          <a:off x="700911" y="1743079"/>
          <a:ext cx="2489038" cy="1493422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Le Visite Ai Laboratori</a:t>
          </a:r>
          <a:endParaRPr lang="en-US" sz="3100" kern="1200" dirty="0"/>
        </a:p>
      </dsp:txBody>
      <dsp:txXfrm>
        <a:off x="700911" y="1743079"/>
        <a:ext cx="2489038" cy="1493422"/>
      </dsp:txXfrm>
    </dsp:sp>
    <dsp:sp modelId="{7D176B8F-4C09-42F8-9849-4507E1DA2082}">
      <dsp:nvSpPr>
        <dsp:cNvPr id="0" name=""/>
        <dsp:cNvSpPr/>
      </dsp:nvSpPr>
      <dsp:spPr>
        <a:xfrm>
          <a:off x="3438853" y="1743079"/>
          <a:ext cx="2489038" cy="1493422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I Mailing</a:t>
          </a:r>
          <a:endParaRPr lang="en-US" sz="3100" kern="1200" dirty="0"/>
        </a:p>
      </dsp:txBody>
      <dsp:txXfrm>
        <a:off x="3438853" y="1743079"/>
        <a:ext cx="2489038" cy="1493422"/>
      </dsp:txXfrm>
    </dsp:sp>
    <dsp:sp modelId="{BD328CC6-7083-4148-A97E-0673D94D0D36}">
      <dsp:nvSpPr>
        <dsp:cNvPr id="0" name=""/>
        <dsp:cNvSpPr/>
      </dsp:nvSpPr>
      <dsp:spPr>
        <a:xfrm>
          <a:off x="700911" y="3485405"/>
          <a:ext cx="2489038" cy="1493422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I Recapiti Telefonici</a:t>
          </a:r>
          <a:endParaRPr lang="en-US" sz="3100" kern="1200" dirty="0"/>
        </a:p>
      </dsp:txBody>
      <dsp:txXfrm>
        <a:off x="700911" y="3485405"/>
        <a:ext cx="2489038" cy="1493422"/>
      </dsp:txXfrm>
    </dsp:sp>
    <dsp:sp modelId="{3CC36915-C343-4589-B161-05FCEBCAA820}">
      <dsp:nvSpPr>
        <dsp:cNvPr id="0" name=""/>
        <dsp:cNvSpPr/>
      </dsp:nvSpPr>
      <dsp:spPr>
        <a:xfrm>
          <a:off x="3438853" y="3485405"/>
          <a:ext cx="2489038" cy="1493422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Gli Incontri Di Vario Genere</a:t>
          </a:r>
          <a:endParaRPr lang="en-US" sz="3100" kern="1200" dirty="0"/>
        </a:p>
      </dsp:txBody>
      <dsp:txXfrm>
        <a:off x="3438853" y="3485405"/>
        <a:ext cx="2489038" cy="1493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96B18-0205-4271-91ED-C3A1C2479458}">
      <dsp:nvSpPr>
        <dsp:cNvPr id="0" name=""/>
        <dsp:cNvSpPr/>
      </dsp:nvSpPr>
      <dsp:spPr>
        <a:xfrm>
          <a:off x="1926522" y="887852"/>
          <a:ext cx="411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39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1333" y="931361"/>
        <a:ext cx="22116" cy="4423"/>
      </dsp:txXfrm>
    </dsp:sp>
    <dsp:sp modelId="{1B106FD1-0E20-418B-998D-365CBB762E42}">
      <dsp:nvSpPr>
        <dsp:cNvPr id="0" name=""/>
        <dsp:cNvSpPr/>
      </dsp:nvSpPr>
      <dsp:spPr>
        <a:xfrm>
          <a:off x="5109" y="356609"/>
          <a:ext cx="1923213" cy="11539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39" tIns="98920" rIns="94239" bIns="989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Nome</a:t>
          </a:r>
          <a:endParaRPr lang="en-US" sz="1900" kern="1200"/>
        </a:p>
      </dsp:txBody>
      <dsp:txXfrm>
        <a:off x="5109" y="356609"/>
        <a:ext cx="1923213" cy="1153927"/>
      </dsp:txXfrm>
    </dsp:sp>
    <dsp:sp modelId="{FF9B525D-B7E1-4C73-A3BA-5E379A82FE15}">
      <dsp:nvSpPr>
        <dsp:cNvPr id="0" name=""/>
        <dsp:cNvSpPr/>
      </dsp:nvSpPr>
      <dsp:spPr>
        <a:xfrm>
          <a:off x="4292074" y="887852"/>
          <a:ext cx="411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39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6885" y="931361"/>
        <a:ext cx="22116" cy="4423"/>
      </dsp:txXfrm>
    </dsp:sp>
    <dsp:sp modelId="{E0246154-72F2-45E3-B3B3-FD016E92AAAF}">
      <dsp:nvSpPr>
        <dsp:cNvPr id="0" name=""/>
        <dsp:cNvSpPr/>
      </dsp:nvSpPr>
      <dsp:spPr>
        <a:xfrm>
          <a:off x="2370661" y="356609"/>
          <a:ext cx="1923213" cy="11539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39" tIns="98920" rIns="94239" bIns="989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Cognome</a:t>
          </a:r>
          <a:endParaRPr lang="en-US" sz="1900" kern="1200" dirty="0"/>
        </a:p>
      </dsp:txBody>
      <dsp:txXfrm>
        <a:off x="2370661" y="356609"/>
        <a:ext cx="1923213" cy="1153927"/>
      </dsp:txXfrm>
    </dsp:sp>
    <dsp:sp modelId="{1BAC0652-A01D-4EF5-9D2D-E72B1C82FF03}">
      <dsp:nvSpPr>
        <dsp:cNvPr id="0" name=""/>
        <dsp:cNvSpPr/>
      </dsp:nvSpPr>
      <dsp:spPr>
        <a:xfrm>
          <a:off x="966715" y="1508736"/>
          <a:ext cx="4731104" cy="411739"/>
        </a:xfrm>
        <a:custGeom>
          <a:avLst/>
          <a:gdLst/>
          <a:ahLst/>
          <a:cxnLst/>
          <a:rect l="0" t="0" r="0" b="0"/>
          <a:pathLst>
            <a:path>
              <a:moveTo>
                <a:pt x="4731104" y="0"/>
              </a:moveTo>
              <a:lnTo>
                <a:pt x="4731104" y="222969"/>
              </a:lnTo>
              <a:lnTo>
                <a:pt x="0" y="222969"/>
              </a:lnTo>
              <a:lnTo>
                <a:pt x="0" y="411739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213474" y="1712394"/>
        <a:ext cx="237586" cy="4423"/>
      </dsp:txXfrm>
    </dsp:sp>
    <dsp:sp modelId="{BD221150-D691-4C38-8C7B-27BDDFFF0DB6}">
      <dsp:nvSpPr>
        <dsp:cNvPr id="0" name=""/>
        <dsp:cNvSpPr/>
      </dsp:nvSpPr>
      <dsp:spPr>
        <a:xfrm>
          <a:off x="4736213" y="356609"/>
          <a:ext cx="1923213" cy="11539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39" tIns="98920" rIns="94239" bIns="989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Email</a:t>
          </a:r>
        </a:p>
      </dsp:txBody>
      <dsp:txXfrm>
        <a:off x="4736213" y="356609"/>
        <a:ext cx="1923213" cy="1153927"/>
      </dsp:txXfrm>
    </dsp:sp>
    <dsp:sp modelId="{EB755003-71B9-4EE1-8CE9-676F7B42F9A3}">
      <dsp:nvSpPr>
        <dsp:cNvPr id="0" name=""/>
        <dsp:cNvSpPr/>
      </dsp:nvSpPr>
      <dsp:spPr>
        <a:xfrm>
          <a:off x="1926522" y="2484120"/>
          <a:ext cx="411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39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1333" y="2527628"/>
        <a:ext cx="22116" cy="4423"/>
      </dsp:txXfrm>
    </dsp:sp>
    <dsp:sp modelId="{6F63A082-B24F-447C-B44B-CBF93A665AAA}">
      <dsp:nvSpPr>
        <dsp:cNvPr id="0" name=""/>
        <dsp:cNvSpPr/>
      </dsp:nvSpPr>
      <dsp:spPr>
        <a:xfrm>
          <a:off x="5109" y="1952876"/>
          <a:ext cx="1923213" cy="11539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39" tIns="98920" rIns="94239" bIns="989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Recapiti Telefonici</a:t>
          </a:r>
          <a:endParaRPr lang="en-US" sz="1900" kern="1200" dirty="0"/>
        </a:p>
      </dsp:txBody>
      <dsp:txXfrm>
        <a:off x="5109" y="1952876"/>
        <a:ext cx="1923213" cy="1153927"/>
      </dsp:txXfrm>
    </dsp:sp>
    <dsp:sp modelId="{54EB586E-26E4-4A1D-8D1E-8E0B96EFD4A9}">
      <dsp:nvSpPr>
        <dsp:cNvPr id="0" name=""/>
        <dsp:cNvSpPr/>
      </dsp:nvSpPr>
      <dsp:spPr>
        <a:xfrm>
          <a:off x="4292074" y="2484120"/>
          <a:ext cx="411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39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6885" y="2527628"/>
        <a:ext cx="22116" cy="4423"/>
      </dsp:txXfrm>
    </dsp:sp>
    <dsp:sp modelId="{6E16F1F9-4E78-495A-9B09-4B03DA08F693}">
      <dsp:nvSpPr>
        <dsp:cNvPr id="0" name=""/>
        <dsp:cNvSpPr/>
      </dsp:nvSpPr>
      <dsp:spPr>
        <a:xfrm>
          <a:off x="2370661" y="1952876"/>
          <a:ext cx="1923213" cy="11539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39" tIns="98920" rIns="94239" bIns="989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Indirizzo Ufficio</a:t>
          </a:r>
          <a:endParaRPr lang="en-US" sz="1900" kern="1200" dirty="0"/>
        </a:p>
      </dsp:txBody>
      <dsp:txXfrm>
        <a:off x="2370661" y="1952876"/>
        <a:ext cx="1923213" cy="1153927"/>
      </dsp:txXfrm>
    </dsp:sp>
    <dsp:sp modelId="{79618138-6B93-478F-89C9-4A2984F8BEEE}">
      <dsp:nvSpPr>
        <dsp:cNvPr id="0" name=""/>
        <dsp:cNvSpPr/>
      </dsp:nvSpPr>
      <dsp:spPr>
        <a:xfrm>
          <a:off x="966715" y="3105003"/>
          <a:ext cx="4731104" cy="411739"/>
        </a:xfrm>
        <a:custGeom>
          <a:avLst/>
          <a:gdLst/>
          <a:ahLst/>
          <a:cxnLst/>
          <a:rect l="0" t="0" r="0" b="0"/>
          <a:pathLst>
            <a:path>
              <a:moveTo>
                <a:pt x="4731104" y="0"/>
              </a:moveTo>
              <a:lnTo>
                <a:pt x="4731104" y="222969"/>
              </a:lnTo>
              <a:lnTo>
                <a:pt x="0" y="222969"/>
              </a:lnTo>
              <a:lnTo>
                <a:pt x="0" y="411739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13474" y="3308661"/>
        <a:ext cx="237586" cy="4423"/>
      </dsp:txXfrm>
    </dsp:sp>
    <dsp:sp modelId="{60624E35-900A-4F85-8A3D-52308728B098}">
      <dsp:nvSpPr>
        <dsp:cNvPr id="0" name=""/>
        <dsp:cNvSpPr/>
      </dsp:nvSpPr>
      <dsp:spPr>
        <a:xfrm>
          <a:off x="4736213" y="1952876"/>
          <a:ext cx="1923213" cy="11539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39" tIns="98920" rIns="94239" bIns="989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Sito Web</a:t>
          </a:r>
          <a:endParaRPr lang="en-US" sz="1900" kern="1200"/>
        </a:p>
      </dsp:txBody>
      <dsp:txXfrm>
        <a:off x="4736213" y="1952876"/>
        <a:ext cx="1923213" cy="1153927"/>
      </dsp:txXfrm>
    </dsp:sp>
    <dsp:sp modelId="{4277FE3A-543D-4D91-87D6-781066308B6C}">
      <dsp:nvSpPr>
        <dsp:cNvPr id="0" name=""/>
        <dsp:cNvSpPr/>
      </dsp:nvSpPr>
      <dsp:spPr>
        <a:xfrm>
          <a:off x="1926522" y="4080387"/>
          <a:ext cx="411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39" y="45720"/>
              </a:lnTo>
            </a:path>
          </a:pathLst>
        </a:custGeom>
        <a:noFill/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1333" y="4123895"/>
        <a:ext cx="22116" cy="4423"/>
      </dsp:txXfrm>
    </dsp:sp>
    <dsp:sp modelId="{00003DD4-22CE-4DC1-B758-D88D3B329B0E}">
      <dsp:nvSpPr>
        <dsp:cNvPr id="0" name=""/>
        <dsp:cNvSpPr/>
      </dsp:nvSpPr>
      <dsp:spPr>
        <a:xfrm>
          <a:off x="5109" y="3549143"/>
          <a:ext cx="1923213" cy="11539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39" tIns="98920" rIns="94239" bIns="989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Ruolo/Posizione</a:t>
          </a:r>
          <a:endParaRPr lang="en-US" sz="1900" kern="1200" dirty="0"/>
        </a:p>
      </dsp:txBody>
      <dsp:txXfrm>
        <a:off x="5109" y="3549143"/>
        <a:ext cx="1923213" cy="1153927"/>
      </dsp:txXfrm>
    </dsp:sp>
    <dsp:sp modelId="{90E9BE39-2EB2-449F-A2E9-904CCB703EA3}">
      <dsp:nvSpPr>
        <dsp:cNvPr id="0" name=""/>
        <dsp:cNvSpPr/>
      </dsp:nvSpPr>
      <dsp:spPr>
        <a:xfrm>
          <a:off x="2370661" y="3549143"/>
          <a:ext cx="1923213" cy="115392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39" tIns="98920" rIns="94239" bIns="989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Ragione Sociale</a:t>
          </a:r>
          <a:endParaRPr lang="en-US" sz="1900" kern="1200" dirty="0"/>
        </a:p>
      </dsp:txBody>
      <dsp:txXfrm>
        <a:off x="2370661" y="3549143"/>
        <a:ext cx="1923213" cy="1153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E97E5-61E5-4C7D-8BC5-C595ADED35F0}">
      <dsp:nvSpPr>
        <dsp:cNvPr id="0" name=""/>
        <dsp:cNvSpPr/>
      </dsp:nvSpPr>
      <dsp:spPr>
        <a:xfrm>
          <a:off x="2692" y="2754775"/>
          <a:ext cx="3002227" cy="247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Introduzione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Caso di studio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Obiettivo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Contatto</a:t>
          </a:r>
        </a:p>
      </dsp:txBody>
      <dsp:txXfrm>
        <a:off x="59676" y="2811759"/>
        <a:ext cx="2888259" cy="1831625"/>
      </dsp:txXfrm>
    </dsp:sp>
    <dsp:sp modelId="{23D8F8EA-111B-4522-901F-8545D1807427}">
      <dsp:nvSpPr>
        <dsp:cNvPr id="0" name=""/>
        <dsp:cNvSpPr/>
      </dsp:nvSpPr>
      <dsp:spPr>
        <a:xfrm>
          <a:off x="1737996" y="3517393"/>
          <a:ext cx="3055531" cy="3055531"/>
        </a:xfrm>
        <a:prstGeom prst="leftCircularArrow">
          <a:avLst>
            <a:gd name="adj1" fmla="val 2324"/>
            <a:gd name="adj2" fmla="val 280569"/>
            <a:gd name="adj3" fmla="val 2056080"/>
            <a:gd name="adj4" fmla="val 9024489"/>
            <a:gd name="adj5" fmla="val 27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stA="45000" endPos="12000" dist="508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9FC44-B33A-4E94-B6C4-2F2E4B7F5529}">
      <dsp:nvSpPr>
        <dsp:cNvPr id="0" name=""/>
        <dsp:cNvSpPr/>
      </dsp:nvSpPr>
      <dsp:spPr>
        <a:xfrm>
          <a:off x="669854" y="4700368"/>
          <a:ext cx="2668646" cy="106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Parte I</a:t>
          </a:r>
        </a:p>
      </dsp:txBody>
      <dsp:txXfrm>
        <a:off x="700936" y="4731450"/>
        <a:ext cx="2606482" cy="999068"/>
      </dsp:txXfrm>
    </dsp:sp>
    <dsp:sp modelId="{44BAE563-94BD-43C8-AFD3-514DCA77975D}">
      <dsp:nvSpPr>
        <dsp:cNvPr id="0" name=""/>
        <dsp:cNvSpPr/>
      </dsp:nvSpPr>
      <dsp:spPr>
        <a:xfrm>
          <a:off x="3676715" y="2754775"/>
          <a:ext cx="3002227" cy="247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Piattaforma e strumenti utilizzati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 err="1"/>
            <a:t>Contacts</a:t>
          </a:r>
          <a:endParaRPr lang="it-IT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Forms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Spreadsheet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Drive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 err="1"/>
            <a:t>Apps</a:t>
          </a:r>
          <a:r>
            <a:rPr lang="it-IT" sz="1700" kern="1200" dirty="0"/>
            <a:t> Script</a:t>
          </a:r>
        </a:p>
      </dsp:txBody>
      <dsp:txXfrm>
        <a:off x="3733699" y="3342375"/>
        <a:ext cx="2888259" cy="1831625"/>
      </dsp:txXfrm>
    </dsp:sp>
    <dsp:sp modelId="{A86776D0-DACD-4863-B643-95974D968F77}">
      <dsp:nvSpPr>
        <dsp:cNvPr id="0" name=""/>
        <dsp:cNvSpPr/>
      </dsp:nvSpPr>
      <dsp:spPr>
        <a:xfrm>
          <a:off x="5386999" y="1315745"/>
          <a:ext cx="3439148" cy="3439148"/>
        </a:xfrm>
        <a:prstGeom prst="circularArrow">
          <a:avLst>
            <a:gd name="adj1" fmla="val 2065"/>
            <a:gd name="adj2" fmla="val 247792"/>
            <a:gd name="adj3" fmla="val 19576697"/>
            <a:gd name="adj4" fmla="val 12575511"/>
            <a:gd name="adj5" fmla="val 24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stA="45000" endPos="0" dist="508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1449F-A350-40FA-9DCC-8F8E8D347633}">
      <dsp:nvSpPr>
        <dsp:cNvPr id="0" name=""/>
        <dsp:cNvSpPr/>
      </dsp:nvSpPr>
      <dsp:spPr>
        <a:xfrm>
          <a:off x="4343876" y="2224158"/>
          <a:ext cx="2668646" cy="106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Parte II</a:t>
          </a:r>
        </a:p>
      </dsp:txBody>
      <dsp:txXfrm>
        <a:off x="4374958" y="2255240"/>
        <a:ext cx="2606482" cy="999068"/>
      </dsp:txXfrm>
    </dsp:sp>
    <dsp:sp modelId="{69305424-DCE5-467F-A570-4200DAAF530F}">
      <dsp:nvSpPr>
        <dsp:cNvPr id="0" name=""/>
        <dsp:cNvSpPr/>
      </dsp:nvSpPr>
      <dsp:spPr>
        <a:xfrm>
          <a:off x="7350737" y="2754775"/>
          <a:ext cx="3002227" cy="247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Customizzare il </a:t>
          </a:r>
          <a:r>
            <a:rPr lang="it-IT" sz="1700" kern="1200" dirty="0" err="1"/>
            <a:t>form</a:t>
          </a:r>
          <a:r>
            <a:rPr lang="it-IT" sz="1700" kern="1200" dirty="0"/>
            <a:t> con Google Developers Tools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Campo Occasione Contatto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Campo Ragione Sociale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Layout con CSS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Servizio di pubblicazione Google</a:t>
          </a:r>
        </a:p>
      </dsp:txBody>
      <dsp:txXfrm>
        <a:off x="7407721" y="2811759"/>
        <a:ext cx="2888259" cy="1831625"/>
      </dsp:txXfrm>
    </dsp:sp>
    <dsp:sp modelId="{0F2E4B1B-F328-476D-B210-E3E7969CAE17}">
      <dsp:nvSpPr>
        <dsp:cNvPr id="0" name=""/>
        <dsp:cNvSpPr/>
      </dsp:nvSpPr>
      <dsp:spPr>
        <a:xfrm>
          <a:off x="8017898" y="4700368"/>
          <a:ext cx="2668646" cy="106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90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Parte III</a:t>
          </a:r>
        </a:p>
      </dsp:txBody>
      <dsp:txXfrm>
        <a:off x="8048980" y="4731450"/>
        <a:ext cx="2606482" cy="999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41007-1ADC-4D27-9E35-48CF4A92F210}">
      <dsp:nvSpPr>
        <dsp:cNvPr id="0" name=""/>
        <dsp:cNvSpPr/>
      </dsp:nvSpPr>
      <dsp:spPr>
        <a:xfrm>
          <a:off x="-4721418" y="-723727"/>
          <a:ext cx="5623780" cy="5623780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85BC2-6165-419A-8962-47FC4CEB283D}">
      <dsp:nvSpPr>
        <dsp:cNvPr id="0" name=""/>
        <dsp:cNvSpPr/>
      </dsp:nvSpPr>
      <dsp:spPr>
        <a:xfrm>
          <a:off x="581788" y="260936"/>
          <a:ext cx="2843730" cy="52220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Utilizzo</a:t>
          </a:r>
          <a:r>
            <a:rPr lang="en-US" sz="1400" kern="1200" dirty="0">
              <a:solidFill>
                <a:schemeClr val="tx1"/>
              </a:solidFill>
            </a:rPr>
            <a:t> di un </a:t>
          </a:r>
          <a:r>
            <a:rPr lang="en-US" sz="1400" kern="1200" dirty="0" err="1">
              <a:solidFill>
                <a:schemeClr val="tx1"/>
              </a:solidFill>
            </a:rPr>
            <a:t>linguaggio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interpretato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607280" y="286428"/>
        <a:ext cx="2792746" cy="471223"/>
      </dsp:txXfrm>
    </dsp:sp>
    <dsp:sp modelId="{989D78C8-85B3-4940-B09C-CC87631160EC}">
      <dsp:nvSpPr>
        <dsp:cNvPr id="0" name=""/>
        <dsp:cNvSpPr/>
      </dsp:nvSpPr>
      <dsp:spPr>
        <a:xfrm>
          <a:off x="68537" y="195660"/>
          <a:ext cx="652759" cy="652759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157D3-728A-47EF-BABA-C00EFD899146}">
      <dsp:nvSpPr>
        <dsp:cNvPr id="0" name=""/>
        <dsp:cNvSpPr/>
      </dsp:nvSpPr>
      <dsp:spPr>
        <a:xfrm>
          <a:off x="834071" y="1043997"/>
          <a:ext cx="2713363" cy="52220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Mancanza</a:t>
          </a:r>
          <a:r>
            <a:rPr lang="en-US" sz="1400" kern="1200" dirty="0">
              <a:solidFill>
                <a:schemeClr val="tx1"/>
              </a:solidFill>
            </a:rPr>
            <a:t> di </a:t>
          </a:r>
          <a:r>
            <a:rPr lang="en-US" sz="1400" kern="1200" dirty="0" err="1">
              <a:solidFill>
                <a:schemeClr val="tx1"/>
              </a:solidFill>
            </a:rPr>
            <a:t>una</a:t>
          </a:r>
          <a:r>
            <a:rPr lang="en-US" sz="1400" kern="1200" dirty="0">
              <a:solidFill>
                <a:schemeClr val="tx1"/>
              </a:solidFill>
            </a:rPr>
            <a:t> propria </a:t>
          </a:r>
          <a:r>
            <a:rPr lang="en-US" sz="1400" kern="1200" dirty="0" err="1">
              <a:solidFill>
                <a:schemeClr val="tx1"/>
              </a:solidFill>
            </a:rPr>
            <a:t>interfaccia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grafica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859563" y="1069489"/>
        <a:ext cx="2662379" cy="471223"/>
      </dsp:txXfrm>
    </dsp:sp>
    <dsp:sp modelId="{C9E6A08D-E1A8-4C26-9D57-06AE0F17229C}">
      <dsp:nvSpPr>
        <dsp:cNvPr id="0" name=""/>
        <dsp:cNvSpPr/>
      </dsp:nvSpPr>
      <dsp:spPr>
        <a:xfrm>
          <a:off x="442736" y="978721"/>
          <a:ext cx="652759" cy="652759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1974D-E95B-4C1B-850D-2511A53C590B}">
      <dsp:nvSpPr>
        <dsp:cNvPr id="0" name=""/>
        <dsp:cNvSpPr/>
      </dsp:nvSpPr>
      <dsp:spPr>
        <a:xfrm>
          <a:off x="883965" y="1827058"/>
          <a:ext cx="2728423" cy="52220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Richiamo</a:t>
          </a:r>
          <a:r>
            <a:rPr lang="en-US" sz="1400" kern="1200" dirty="0">
              <a:solidFill>
                <a:schemeClr val="tx1"/>
              </a:solidFill>
            </a:rPr>
            <a:t> di </a:t>
          </a:r>
          <a:r>
            <a:rPr lang="en-US" sz="1400" kern="1200" dirty="0" err="1">
              <a:solidFill>
                <a:schemeClr val="tx1"/>
              </a:solidFill>
            </a:rPr>
            <a:t>altri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programmi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909457" y="1852550"/>
        <a:ext cx="2677439" cy="471223"/>
      </dsp:txXfrm>
    </dsp:sp>
    <dsp:sp modelId="{73E953C4-9ACD-42BC-96BC-3EF9FE7924D6}">
      <dsp:nvSpPr>
        <dsp:cNvPr id="0" name=""/>
        <dsp:cNvSpPr/>
      </dsp:nvSpPr>
      <dsp:spPr>
        <a:xfrm>
          <a:off x="546651" y="1761782"/>
          <a:ext cx="652759" cy="652759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69BF1-F9C9-4B8E-8BD0-43A988BF600B}">
      <dsp:nvSpPr>
        <dsp:cNvPr id="0" name=""/>
        <dsp:cNvSpPr/>
      </dsp:nvSpPr>
      <dsp:spPr>
        <a:xfrm>
          <a:off x="834071" y="2610119"/>
          <a:ext cx="2713363" cy="52220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Complessità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bassa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859563" y="2635611"/>
        <a:ext cx="2662379" cy="471223"/>
      </dsp:txXfrm>
    </dsp:sp>
    <dsp:sp modelId="{E67319AA-A5F3-48AD-9903-AE9AF306A758}">
      <dsp:nvSpPr>
        <dsp:cNvPr id="0" name=""/>
        <dsp:cNvSpPr/>
      </dsp:nvSpPr>
      <dsp:spPr>
        <a:xfrm>
          <a:off x="442736" y="2544843"/>
          <a:ext cx="652759" cy="652759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C2A24-B502-4AAB-883E-E33DB9CA3B9E}">
      <dsp:nvSpPr>
        <dsp:cNvPr id="0" name=""/>
        <dsp:cNvSpPr/>
      </dsp:nvSpPr>
      <dsp:spPr>
        <a:xfrm>
          <a:off x="561470" y="3393180"/>
          <a:ext cx="2884366" cy="52220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5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Linearità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586962" y="3418672"/>
        <a:ext cx="2833382" cy="471223"/>
      </dsp:txXfrm>
    </dsp:sp>
    <dsp:sp modelId="{E22C1869-270C-4DFF-B88A-4426B56059A2}">
      <dsp:nvSpPr>
        <dsp:cNvPr id="0" name=""/>
        <dsp:cNvSpPr/>
      </dsp:nvSpPr>
      <dsp:spPr>
        <a:xfrm>
          <a:off x="68537" y="3327904"/>
          <a:ext cx="652759" cy="652759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E97E5-61E5-4C7D-8BC5-C595ADED35F0}">
      <dsp:nvSpPr>
        <dsp:cNvPr id="0" name=""/>
        <dsp:cNvSpPr/>
      </dsp:nvSpPr>
      <dsp:spPr>
        <a:xfrm>
          <a:off x="2692" y="2754775"/>
          <a:ext cx="3002227" cy="247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Introduzione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Caso di studio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Obiettivo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Contatto</a:t>
          </a:r>
        </a:p>
      </dsp:txBody>
      <dsp:txXfrm>
        <a:off x="59676" y="2811759"/>
        <a:ext cx="2888259" cy="1831625"/>
      </dsp:txXfrm>
    </dsp:sp>
    <dsp:sp modelId="{23D8F8EA-111B-4522-901F-8545D1807427}">
      <dsp:nvSpPr>
        <dsp:cNvPr id="0" name=""/>
        <dsp:cNvSpPr/>
      </dsp:nvSpPr>
      <dsp:spPr>
        <a:xfrm>
          <a:off x="1737996" y="3517393"/>
          <a:ext cx="3055531" cy="3055531"/>
        </a:xfrm>
        <a:prstGeom prst="leftCircularArrow">
          <a:avLst>
            <a:gd name="adj1" fmla="val 2324"/>
            <a:gd name="adj2" fmla="val 280569"/>
            <a:gd name="adj3" fmla="val 2056080"/>
            <a:gd name="adj4" fmla="val 9024489"/>
            <a:gd name="adj5" fmla="val 27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stA="45000" endPos="12000" dist="508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9FC44-B33A-4E94-B6C4-2F2E4B7F5529}">
      <dsp:nvSpPr>
        <dsp:cNvPr id="0" name=""/>
        <dsp:cNvSpPr/>
      </dsp:nvSpPr>
      <dsp:spPr>
        <a:xfrm>
          <a:off x="669854" y="4700368"/>
          <a:ext cx="2668646" cy="106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Parte I</a:t>
          </a:r>
        </a:p>
      </dsp:txBody>
      <dsp:txXfrm>
        <a:off x="700936" y="4731450"/>
        <a:ext cx="2606482" cy="999068"/>
      </dsp:txXfrm>
    </dsp:sp>
    <dsp:sp modelId="{44BAE563-94BD-43C8-AFD3-514DCA77975D}">
      <dsp:nvSpPr>
        <dsp:cNvPr id="0" name=""/>
        <dsp:cNvSpPr/>
      </dsp:nvSpPr>
      <dsp:spPr>
        <a:xfrm>
          <a:off x="3676715" y="2754775"/>
          <a:ext cx="3002227" cy="247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Piattaforma e strumenti utilizzati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 err="1"/>
            <a:t>Contacts</a:t>
          </a:r>
          <a:endParaRPr lang="it-IT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Forms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Spreadsheet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Drive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 err="1"/>
            <a:t>Apps</a:t>
          </a:r>
          <a:r>
            <a:rPr lang="it-IT" sz="1700" kern="1200" dirty="0"/>
            <a:t> Script</a:t>
          </a:r>
        </a:p>
      </dsp:txBody>
      <dsp:txXfrm>
        <a:off x="3733699" y="3342375"/>
        <a:ext cx="2888259" cy="1831625"/>
      </dsp:txXfrm>
    </dsp:sp>
    <dsp:sp modelId="{A86776D0-DACD-4863-B643-95974D968F77}">
      <dsp:nvSpPr>
        <dsp:cNvPr id="0" name=""/>
        <dsp:cNvSpPr/>
      </dsp:nvSpPr>
      <dsp:spPr>
        <a:xfrm>
          <a:off x="5386999" y="1315745"/>
          <a:ext cx="3439148" cy="3439148"/>
        </a:xfrm>
        <a:prstGeom prst="circularArrow">
          <a:avLst>
            <a:gd name="adj1" fmla="val 2065"/>
            <a:gd name="adj2" fmla="val 247792"/>
            <a:gd name="adj3" fmla="val 19576697"/>
            <a:gd name="adj4" fmla="val 12575511"/>
            <a:gd name="adj5" fmla="val 24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stA="45000" endPos="0" dist="50800" dir="5400000" sy="-100000" algn="bl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1449F-A350-40FA-9DCC-8F8E8D347633}">
      <dsp:nvSpPr>
        <dsp:cNvPr id="0" name=""/>
        <dsp:cNvSpPr/>
      </dsp:nvSpPr>
      <dsp:spPr>
        <a:xfrm>
          <a:off x="4343876" y="2224158"/>
          <a:ext cx="2668646" cy="106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Parte II</a:t>
          </a:r>
        </a:p>
      </dsp:txBody>
      <dsp:txXfrm>
        <a:off x="4374958" y="2255240"/>
        <a:ext cx="2606482" cy="999068"/>
      </dsp:txXfrm>
    </dsp:sp>
    <dsp:sp modelId="{69305424-DCE5-467F-A570-4200DAAF530F}">
      <dsp:nvSpPr>
        <dsp:cNvPr id="0" name=""/>
        <dsp:cNvSpPr/>
      </dsp:nvSpPr>
      <dsp:spPr>
        <a:xfrm>
          <a:off x="7350737" y="2754775"/>
          <a:ext cx="3002227" cy="247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42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Customizzare il </a:t>
          </a:r>
          <a:r>
            <a:rPr lang="it-IT" sz="1700" kern="1200" dirty="0" err="1"/>
            <a:t>form</a:t>
          </a:r>
          <a:r>
            <a:rPr lang="it-IT" sz="1700" kern="1200" dirty="0"/>
            <a:t> con Google Developers Tools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Campo Occasione Contatto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Campo Ragione Sociale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Servizio di pubblicazione Google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/>
            <a:t>Conclusione</a:t>
          </a:r>
        </a:p>
      </dsp:txBody>
      <dsp:txXfrm>
        <a:off x="7407721" y="2811759"/>
        <a:ext cx="2888259" cy="1831625"/>
      </dsp:txXfrm>
    </dsp:sp>
    <dsp:sp modelId="{0F2E4B1B-F328-476D-B210-E3E7969CAE17}">
      <dsp:nvSpPr>
        <dsp:cNvPr id="0" name=""/>
        <dsp:cNvSpPr/>
      </dsp:nvSpPr>
      <dsp:spPr>
        <a:xfrm>
          <a:off x="8017898" y="4700368"/>
          <a:ext cx="2668646" cy="1061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stA="45000" endPos="90000" dist="50800" dir="5400000" sy="-100000" algn="bl" rotWithShape="0"/>
        </a:effectLst>
        <a:scene3d>
          <a:camera prst="orthographicFront"/>
          <a:lightRig rig="threePt" dir="t"/>
        </a:scene3d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/>
            <a:t>Parte III</a:t>
          </a:r>
        </a:p>
      </dsp:txBody>
      <dsp:txXfrm>
        <a:off x="8048980" y="4731450"/>
        <a:ext cx="2606482" cy="999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41007-1ADC-4D27-9E35-48CF4A92F210}">
      <dsp:nvSpPr>
        <dsp:cNvPr id="0" name=""/>
        <dsp:cNvSpPr/>
      </dsp:nvSpPr>
      <dsp:spPr>
        <a:xfrm>
          <a:off x="-4721418" y="-723727"/>
          <a:ext cx="5623780" cy="5623780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85BC2-6165-419A-8962-47FC4CEB283D}">
      <dsp:nvSpPr>
        <dsp:cNvPr id="0" name=""/>
        <dsp:cNvSpPr/>
      </dsp:nvSpPr>
      <dsp:spPr>
        <a:xfrm>
          <a:off x="654956" y="321075"/>
          <a:ext cx="2775073" cy="6424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Google.scipt.run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686320" y="352439"/>
        <a:ext cx="2712345" cy="579757"/>
      </dsp:txXfrm>
    </dsp:sp>
    <dsp:sp modelId="{989D78C8-85B3-4940-B09C-CC87631160EC}">
      <dsp:nvSpPr>
        <dsp:cNvPr id="0" name=""/>
        <dsp:cNvSpPr/>
      </dsp:nvSpPr>
      <dsp:spPr>
        <a:xfrm>
          <a:off x="71043" y="240765"/>
          <a:ext cx="803107" cy="803107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157D3-728A-47EF-BABA-C00EFD899146}">
      <dsp:nvSpPr>
        <dsp:cNvPr id="0" name=""/>
        <dsp:cNvSpPr/>
      </dsp:nvSpPr>
      <dsp:spPr>
        <a:xfrm>
          <a:off x="904262" y="1284971"/>
          <a:ext cx="2644813" cy="64248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withSuccessHandler</a:t>
          </a:r>
          <a:r>
            <a:rPr lang="en-US" sz="1600" kern="1200" dirty="0">
              <a:solidFill>
                <a:schemeClr val="tx1"/>
              </a:solidFill>
            </a:rPr>
            <a:t>()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935626" y="1316335"/>
        <a:ext cx="2582085" cy="579757"/>
      </dsp:txXfrm>
    </dsp:sp>
    <dsp:sp modelId="{C9E6A08D-E1A8-4C26-9D57-06AE0F17229C}">
      <dsp:nvSpPr>
        <dsp:cNvPr id="0" name=""/>
        <dsp:cNvSpPr/>
      </dsp:nvSpPr>
      <dsp:spPr>
        <a:xfrm>
          <a:off x="439395" y="1204660"/>
          <a:ext cx="803107" cy="803107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1974D-E95B-4C1B-850D-2511A53C590B}">
      <dsp:nvSpPr>
        <dsp:cNvPr id="0" name=""/>
        <dsp:cNvSpPr/>
      </dsp:nvSpPr>
      <dsp:spPr>
        <a:xfrm>
          <a:off x="840949" y="2248867"/>
          <a:ext cx="2771440" cy="64248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getAvailableTags</a:t>
          </a:r>
          <a:r>
            <a:rPr lang="en-US" sz="1600" kern="1200" dirty="0">
              <a:solidFill>
                <a:schemeClr val="tx1"/>
              </a:solidFill>
            </a:rPr>
            <a:t>()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872313" y="2280231"/>
        <a:ext cx="2708712" cy="579757"/>
      </dsp:txXfrm>
    </dsp:sp>
    <dsp:sp modelId="{73E953C4-9ACD-42BC-96BC-3EF9FE7924D6}">
      <dsp:nvSpPr>
        <dsp:cNvPr id="0" name=""/>
        <dsp:cNvSpPr/>
      </dsp:nvSpPr>
      <dsp:spPr>
        <a:xfrm>
          <a:off x="425943" y="2168556"/>
          <a:ext cx="803107" cy="803107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69BF1-F9C9-4B8E-8BD0-43A988BF600B}">
      <dsp:nvSpPr>
        <dsp:cNvPr id="0" name=""/>
        <dsp:cNvSpPr/>
      </dsp:nvSpPr>
      <dsp:spPr>
        <a:xfrm>
          <a:off x="544325" y="3212763"/>
          <a:ext cx="2996334" cy="64248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buildTagList</a:t>
          </a:r>
          <a:r>
            <a:rPr lang="en-US" sz="1600" kern="1200" dirty="0">
              <a:solidFill>
                <a:schemeClr val="tx1"/>
              </a:solidFill>
            </a:rPr>
            <a:t>()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75689" y="3244127"/>
        <a:ext cx="2933606" cy="579757"/>
      </dsp:txXfrm>
    </dsp:sp>
    <dsp:sp modelId="{E67319AA-A5F3-48AD-9903-AE9AF306A758}">
      <dsp:nvSpPr>
        <dsp:cNvPr id="0" name=""/>
        <dsp:cNvSpPr/>
      </dsp:nvSpPr>
      <dsp:spPr>
        <a:xfrm>
          <a:off x="71043" y="3132452"/>
          <a:ext cx="803107" cy="803107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41007-1ADC-4D27-9E35-48CF4A92F210}">
      <dsp:nvSpPr>
        <dsp:cNvPr id="0" name=""/>
        <dsp:cNvSpPr/>
      </dsp:nvSpPr>
      <dsp:spPr>
        <a:xfrm>
          <a:off x="-4721418" y="-723727"/>
          <a:ext cx="5623780" cy="5623780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85BC2-6165-419A-8962-47FC4CEB283D}">
      <dsp:nvSpPr>
        <dsp:cNvPr id="0" name=""/>
        <dsp:cNvSpPr/>
      </dsp:nvSpPr>
      <dsp:spPr>
        <a:xfrm>
          <a:off x="756447" y="417632"/>
          <a:ext cx="2679840" cy="83526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99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doGet</a:t>
          </a:r>
          <a:r>
            <a:rPr lang="en-US" sz="1600" kern="1200" dirty="0">
              <a:solidFill>
                <a:schemeClr val="tx1"/>
              </a:solidFill>
            </a:rPr>
            <a:t>() </a:t>
          </a:r>
          <a:r>
            <a:rPr lang="en-US" sz="1600" kern="1200" dirty="0" err="1">
              <a:solidFill>
                <a:schemeClr val="tx1"/>
              </a:solidFill>
            </a:rPr>
            <a:t>oppure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doPost</a:t>
          </a:r>
          <a:r>
            <a:rPr lang="en-US" sz="1600" kern="1200" dirty="0">
              <a:solidFill>
                <a:schemeClr val="tx1"/>
              </a:solidFill>
            </a:rPr>
            <a:t>()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797221" y="458406"/>
        <a:ext cx="2598292" cy="753717"/>
      </dsp:txXfrm>
    </dsp:sp>
    <dsp:sp modelId="{989D78C8-85B3-4940-B09C-CC87631160EC}">
      <dsp:nvSpPr>
        <dsp:cNvPr id="0" name=""/>
        <dsp:cNvSpPr/>
      </dsp:nvSpPr>
      <dsp:spPr>
        <a:xfrm>
          <a:off x="58305" y="313224"/>
          <a:ext cx="1044081" cy="1044081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157D3-728A-47EF-BABA-C00EFD899146}">
      <dsp:nvSpPr>
        <dsp:cNvPr id="0" name=""/>
        <dsp:cNvSpPr/>
      </dsp:nvSpPr>
      <dsp:spPr>
        <a:xfrm>
          <a:off x="946296" y="1670530"/>
          <a:ext cx="2603762" cy="83526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99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solidFill>
                <a:schemeClr val="tx1"/>
              </a:solidFill>
            </a:rPr>
            <a:t>HtmlOutput</a:t>
          </a:r>
          <a:r>
            <a:rPr lang="it-IT" sz="1600" kern="1200" dirty="0">
              <a:solidFill>
                <a:schemeClr val="tx1"/>
              </a:solidFill>
            </a:rPr>
            <a:t> oppure </a:t>
          </a:r>
          <a:r>
            <a:rPr lang="it-IT" sz="1600" kern="1200" dirty="0" err="1">
              <a:solidFill>
                <a:schemeClr val="tx1"/>
              </a:solidFill>
            </a:rPr>
            <a:t>TextOutput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987070" y="1711304"/>
        <a:ext cx="2522214" cy="753717"/>
      </dsp:txXfrm>
    </dsp:sp>
    <dsp:sp modelId="{C9E6A08D-E1A8-4C26-9D57-06AE0F17229C}">
      <dsp:nvSpPr>
        <dsp:cNvPr id="0" name=""/>
        <dsp:cNvSpPr/>
      </dsp:nvSpPr>
      <dsp:spPr>
        <a:xfrm>
          <a:off x="361924" y="1566121"/>
          <a:ext cx="1044081" cy="1044081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97B42-45D8-4CBC-80AE-CB43F9501354}">
      <dsp:nvSpPr>
        <dsp:cNvPr id="0" name=""/>
        <dsp:cNvSpPr/>
      </dsp:nvSpPr>
      <dsp:spPr>
        <a:xfrm>
          <a:off x="580346" y="2923427"/>
          <a:ext cx="3032042" cy="8352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99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solidFill>
                <a:schemeClr val="tx1"/>
              </a:solidFill>
            </a:rPr>
            <a:t>google.script.run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80346" y="2923427"/>
        <a:ext cx="3032042" cy="835265"/>
      </dsp:txXfrm>
    </dsp:sp>
    <dsp:sp modelId="{E22C1869-270C-4DFF-B88A-4426B56059A2}">
      <dsp:nvSpPr>
        <dsp:cNvPr id="0" name=""/>
        <dsp:cNvSpPr/>
      </dsp:nvSpPr>
      <dsp:spPr>
        <a:xfrm>
          <a:off x="58305" y="2819019"/>
          <a:ext cx="1044081" cy="1044081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ACED481-3E1C-446A-90A0-704817A515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384A742-4242-4816-B2F1-800D960716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9B4DA-FF19-461A-B416-C8ECB4ABEAB6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28D4B0-5B8B-4654-AE11-6BFEDC406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328AB3-7191-4A3E-BEFB-2A98641E04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AD36A-CC7C-4A6D-A742-565A3CC3D5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01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26B5-E474-4AF4-9220-F3C6E7301E11}" type="datetimeFigureOut">
              <a:rPr lang="it-IT" smtClean="0"/>
              <a:t>14/12/2017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C06C6-7915-4E2A-A8F3-E87F0398E4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96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Salve a tutti, sono Maxwell Oppong, e ho il piacere di esporvi la mia tesi, Progettazione e Sviluppo di custom </a:t>
            </a:r>
            <a:r>
              <a:rPr lang="it-IT" dirty="0" err="1"/>
              <a:t>form</a:t>
            </a:r>
            <a:r>
              <a:rPr lang="it-IT" dirty="0"/>
              <a:t> mediante Google </a:t>
            </a:r>
            <a:r>
              <a:rPr lang="it-IT" dirty="0" err="1"/>
              <a:t>Apps</a:t>
            </a:r>
            <a:r>
              <a:rPr lang="it-IT" dirty="0"/>
              <a:t> Script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12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Sono file di testo scritti in un determinato linguaggio di programmazione.</a:t>
            </a:r>
          </a:p>
          <a:p>
            <a:r>
              <a:rPr lang="it-IT" dirty="0"/>
              <a:t>La distinzione tra un programma tradizionale ed uno script, può essere evinta dalle seguenti </a:t>
            </a:r>
          </a:p>
          <a:p>
            <a:r>
              <a:rPr lang="it-IT" dirty="0"/>
              <a:t>caratteristiche appartenenti ai linguaggi di </a:t>
            </a:r>
            <a:r>
              <a:rPr lang="it-IT" dirty="0" err="1"/>
              <a:t>scripting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• Utilizzo di un linguaggio interpretato</a:t>
            </a:r>
          </a:p>
          <a:p>
            <a:r>
              <a:rPr lang="it-IT" dirty="0"/>
              <a:t>• Mancanza di una propria interfaccia grafica</a:t>
            </a:r>
          </a:p>
          <a:p>
            <a:r>
              <a:rPr lang="it-IT" dirty="0"/>
              <a:t>• Richiamo di altri programmi per svolgere operazioni più sofisticate</a:t>
            </a:r>
          </a:p>
          <a:p>
            <a:r>
              <a:rPr lang="it-IT" dirty="0"/>
              <a:t>• Complessità relativamente bassa</a:t>
            </a:r>
          </a:p>
          <a:p>
            <a:r>
              <a:rPr lang="it-IT" dirty="0"/>
              <a:t>• Linearità, uno script può anche accettare input da utente, ma solitamente input diversi non modificano sostanzialmente la struttura del DOM, diagramma a blocchi che descrive il comportamento dello script.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62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Disporre di un motore di </a:t>
            </a:r>
            <a:r>
              <a:rPr lang="it-IT" dirty="0" err="1"/>
              <a:t>scripting</a:t>
            </a:r>
            <a:r>
              <a:rPr lang="it-IT" dirty="0"/>
              <a:t> integrato significa poter far interagire un linguaggio di programmazione con il programma stesso e di attivarne le funzioni.</a:t>
            </a:r>
          </a:p>
          <a:p>
            <a:r>
              <a:rPr lang="it-IT" dirty="0"/>
              <a:t>Google offre agli utenti la possibilità di creare funzioni all'interno dei documenti o delle applicazioni stand-alone, e di collegare numerose applicazioni della piattaforma e farle comunicare tra loro. Grazie al linguaggio di </a:t>
            </a:r>
            <a:r>
              <a:rPr lang="it-IT" dirty="0" err="1"/>
              <a:t>scripting</a:t>
            </a:r>
            <a:r>
              <a:rPr lang="it-IT" dirty="0"/>
              <a:t> basato su JavaScript ed all'ambiente di sviluppo semplice e minimale.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39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Parte terza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564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creazione di un nuovo contatto inizia subito dopo il completamento del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parte di un utente, le informazioni sono salvate all’interno di un foglio di lavoro, la funzione “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aggiungiUltimoContatto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crea un nuovo contatto, recupera l’ultimo record e processa le informazioni attribuendole allo stesso, assegna l’istanza del contatto ai gruppi in base alle occasioni di contatto che sono state selezionate.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comportamento della funzione in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qustione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stata automatizzata inserendola in un trigger, il trigger attiva la funzione ogniqualvolta che un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viene inviato al server.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149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permettere al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viene sottomesso ad un partner di raccogliere le informazioni è stato necessario creare una corrispondenza univoca tra i dati inseriti nel modulo e il progetto aperto in GAS, lo strumento utilizzato è Google Developer Tools.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 strumenti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-in-one dove è possibile testare progetti e comprendere perché un determinato elaborato non si stia comportando secondo le aspettative, consentono di effettuare il debug avanzato di applicazioni front-end in maniera semplice e veloce.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Abbiamo ispezionato il codice html del modulo preliminare alla ricerca di un a sezione &lt;div&gt; con attributo “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di valore “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listitem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(come si vede in figura)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927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suo interno è presente una sottosezione contenente un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valore “entry.###”, questo identificativo è diverso per ogni campo del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verrà inserito all’interno del progetto in un file template apposito.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821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fase iniziale il campo occasioni di contatto è una semplice casella di testo, tuttavia, abbiamo voluto far in modo che ogni utente che si fosse trovato a dover compilare il modulo potesse esprimere le preferenze cliccando sopra delle caselle di controllo.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scelte sono mantenute all'interno di un documento spreadsheet. Il file "</a:t>
            </a:r>
            <a:r>
              <a:rPr lang="it-I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OccasioniContatto.html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in figura è uno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scriplet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 e utilizza la funzione "</a:t>
            </a:r>
            <a:r>
              <a:rPr lang="it-IT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getOccasioneContatto</a:t>
            </a:r>
            <a:r>
              <a:rPr lang="it-IT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()"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ottenere la lista delle scelte, e per ognuna di esse, un ciclo crea l'adeguato codice html, con l'inclusione del campo entry, precedentemente menzionato.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&lt;input&gt; specifica un campo di inserimento dati nel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più precisamente un campo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checkbox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un identificativo assegnato in base all'indice dell'iterazione e un valore, in base alla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tupla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estratta dallo Spreadsheet.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096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tabella delle ragioni sociali è ottenuta da un’estrazione da appositi database di circa 100K record, per permettere agli utenti che compilano il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indicare una scelta occorreva mettere a punto una modalità di selezione adeguata, ad esempio una funzione di ricerca che durante la digitazione delle prime lettere della ragione sociale, proponesse dinamicamente le prime n occorrenze.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meccanismo di auto-completamento implementato sfrutta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jQuery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una libreria JavaScript per applicazioni web. Nasce con l'obiettivo di semplificare 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 selezione, 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 manipolazione, 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 gestione degli eventi 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 l'animazione di elementi DOM in pagine HTML, 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nonché implementare funzionalità AJAX.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791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prima funzione fa uso di "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google.script.run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è un'applicazione JavaScript asincrona client-side disponibile nelle pagine di servizio Html, che può chiamare le funzioni server-side di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Script.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metodo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withSuccessHandler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imposta una funzione di ritorno da eseguire se una determinata funzione lato server ritorna con codice di successo. Il valore di ritorno del server viene passato come primo argomento.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 nostro caso, la funzione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getAvailableTags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(), se eseguita con successo restituirà una lista di ragioni sociali estratte direttamente dall'anagrafica e le passerà come argomento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buildTagList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All'interno di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buildTagList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viene implementato il meccanismo di auto-completamento sui dati della variabile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availableTags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82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CSS,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Cascading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Style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Sheet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è un linguaggio usato per definire la formattazione di documenti Html, </a:t>
            </a:r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XHtml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XML. </a:t>
            </a:r>
          </a:p>
          <a:p>
            <a:endParaRPr lang="it-IT" sz="1200" b="0" i="0" u="sng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 composta i due blocchi principali: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Il selettore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Il blocco delle dichiarazioni </a:t>
            </a:r>
          </a:p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selettore serve a definire la parte del documento a cui verrà applicata la regola. I selettori possono essere di diverso tipo.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blocco delle dichiarazioni è delimitato da parentesi graffe, al suo interno possono trovare posto più dichiarazioni. Ogni dichiarazione è composta dalla coppia: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Proprietà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Valore </a:t>
            </a:r>
          </a:p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proprietà definisce un aspetto dell'elemento da modificare secondo il valore espresso. Proprietà e valore devono essere separati da due punti. Le dichiarazioni vanno invece separate con un punto e virgola.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21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L’esposizione sarà suddivisa in tre parti principali:</a:t>
            </a:r>
          </a:p>
          <a:p>
            <a:endParaRPr lang="it-IT" dirty="0"/>
          </a:p>
          <a:p>
            <a:r>
              <a:rPr lang="it-IT" dirty="0"/>
              <a:t>-   La prima spiega le motivazioni che hanno portato alla realizzazione del progetto</a:t>
            </a:r>
          </a:p>
          <a:p>
            <a:pPr marL="171450" indent="-171450">
              <a:buFontTx/>
              <a:buChar char="-"/>
            </a:pPr>
            <a:r>
              <a:rPr lang="it-IT" dirty="0"/>
              <a:t>La Seconda è la presentazione degli strumenti che mi hanno permesso di implementare determinate funzionalità</a:t>
            </a:r>
          </a:p>
          <a:p>
            <a:pPr marL="171450" indent="-171450">
              <a:buFontTx/>
              <a:buChar char="-"/>
            </a:pPr>
            <a:r>
              <a:rPr lang="it-IT" dirty="0"/>
              <a:t>Mentre la Terza riguarda invece la parte implementativa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289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volta ultimato il progetto è stato necessario distribuirlo come applicazione web.</a:t>
            </a:r>
          </a:p>
          <a:p>
            <a:endParaRPr lang="it-IT" dirty="0"/>
          </a:p>
          <a:p>
            <a:endParaRPr lang="it-IT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servizio di pubblicazione di Google permette di richiamare lo script dall’esterno, nel momento in cui si pubblica un progetto come applicazione web il sistema associa una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all’intero progetto.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prevede alcun parametro che permetta di specificare un nome di funzione, quindi è stata adottata una convenzione, cioè di eseguire una tra due funzioni, che sono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doGet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doPost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(), che dovranno essere presenti nel codice.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funzione dovrà restituire un oggetto del tipo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HtmlOutput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oppure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TextOutput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costituiscono la risposta del server. L'oggetto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HtmlOutput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è un puro e semplice testo html, ma funge da intermediario fra il codice ed il server web di Google.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il contenuto restituito è del tipo html allora l’ambiente JavaScript nel browser, ovvero client-side, manterrà un collegamento con il progetto che lo ha generato.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collegamento si utilizza con la funzione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Google.script.run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che permette di eseguire in modo asincrono una funzione del progetto che ha generato la pagina. Questa funzionalità è fondamentale dal momento che permette alla pagina web di interagire con il server. La pagina non è quindi un contenuto a senso unico, cioè non viene generato una tantum per poi stazionare dove si trova, ma è possibile realizzare applicazioni interattive, anche complesse che continuato ad inviare e ricevere dal Google server.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864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conclusione si ritiene raggiunto l'obiettivo, che era la creazione di un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customizzato per la condivisione di contatti.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spera inoltre di essere riusciti ad offrire una vista sulle potenzialità che offrono determinati strumenti in primis GAS, che Google stesso ha definito "A living,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"Una piattaforma che vive e che respira".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705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52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Parte prima.</a:t>
            </a:r>
          </a:p>
          <a:p>
            <a:r>
              <a:rPr lang="it-IT" dirty="0"/>
              <a:t>Il caso di studio considerato riguarda la realizzazione di un progetto per la Fondazione </a:t>
            </a:r>
            <a:r>
              <a:rPr lang="it-IT" dirty="0" err="1"/>
              <a:t>Democenter-Sipe</a:t>
            </a:r>
            <a:r>
              <a:rPr lang="it-IT" dirty="0"/>
              <a:t>, che riunisce istituzioni, associazioni di categoria, fondazioni bancarie e oltre sessanta imprese del territorio dell’Emilia-Romagna e fa parte della rete regionale dell’alta Tecnologia, ha sede nel campus della facoltà di ingegneria “Enzo Ferrari” di Modena.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83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(Non leggere la slide ad alta voce)</a:t>
            </a:r>
          </a:p>
          <a:p>
            <a:r>
              <a:rPr lang="it-IT" dirty="0"/>
              <a:t>In alcuni progetti di ricerca e sviluppo nei quali </a:t>
            </a:r>
            <a:r>
              <a:rPr lang="it-IT" dirty="0" err="1"/>
              <a:t>Democenter</a:t>
            </a:r>
            <a:r>
              <a:rPr lang="it-IT" dirty="0"/>
              <a:t> è coinvolto a diverso titolo vi è la necessità di mettere a disposizione una piattaforma per la condivisione di contatti raccolti durante le attività dei partner di progetto.</a:t>
            </a:r>
          </a:p>
          <a:p>
            <a:pPr marL="171450" indent="-171450">
              <a:buFontTx/>
              <a:buChar char="-"/>
            </a:pPr>
            <a:endParaRPr lang="it-IT" dirty="0"/>
          </a:p>
          <a:p>
            <a:r>
              <a:rPr lang="it-IT" dirty="0"/>
              <a:t>Le informazioni che caratterizzano il contatto sono quelle tipiche di una rubrica; </a:t>
            </a:r>
          </a:p>
          <a:p>
            <a:pPr marL="171450" indent="-171450">
              <a:buFontTx/>
              <a:buChar char="-"/>
            </a:pPr>
            <a:r>
              <a:rPr lang="it-IT" dirty="0"/>
              <a:t>nome, </a:t>
            </a:r>
          </a:p>
          <a:p>
            <a:pPr marL="171450" indent="-171450">
              <a:buFontTx/>
              <a:buChar char="-"/>
            </a:pPr>
            <a:r>
              <a:rPr lang="it-IT" dirty="0"/>
              <a:t>cognome, </a:t>
            </a:r>
          </a:p>
          <a:p>
            <a:pPr marL="171450" indent="-171450">
              <a:buFontTx/>
              <a:buChar char="-"/>
            </a:pPr>
            <a:r>
              <a:rPr lang="it-IT" dirty="0"/>
              <a:t>e-mail, </a:t>
            </a:r>
          </a:p>
          <a:p>
            <a:pPr marL="171450" indent="-171450">
              <a:buFontTx/>
              <a:buChar char="-"/>
            </a:pPr>
            <a:r>
              <a:rPr lang="it-IT" dirty="0"/>
              <a:t>recapiti telefonici, </a:t>
            </a:r>
          </a:p>
          <a:p>
            <a:pPr marL="171450" indent="-171450">
              <a:buFontTx/>
              <a:buChar char="-"/>
            </a:pPr>
            <a:r>
              <a:rPr lang="it-IT" dirty="0"/>
              <a:t>Indirizzo ufficio, </a:t>
            </a:r>
          </a:p>
          <a:p>
            <a:pPr marL="171450" indent="-171450">
              <a:buFontTx/>
              <a:buChar char="-"/>
            </a:pPr>
            <a:r>
              <a:rPr lang="it-IT" dirty="0"/>
              <a:t>sito WEB, </a:t>
            </a:r>
          </a:p>
          <a:p>
            <a:pPr marL="171450" indent="-171450">
              <a:buFontTx/>
              <a:buChar char="-"/>
            </a:pPr>
            <a:r>
              <a:rPr lang="it-IT" dirty="0"/>
              <a:t>ruolo/posizione, </a:t>
            </a:r>
          </a:p>
          <a:p>
            <a:pPr marL="171450" indent="-171450">
              <a:buFontTx/>
              <a:buChar char="-"/>
            </a:pPr>
            <a:r>
              <a:rPr lang="it-IT" dirty="0"/>
              <a:t>ragione sociale.</a:t>
            </a:r>
          </a:p>
          <a:p>
            <a:pPr marL="171450" indent="-171450">
              <a:buFontTx/>
              <a:buChar char="-"/>
            </a:pPr>
            <a:endParaRPr lang="it-IT" dirty="0"/>
          </a:p>
          <a:p>
            <a:r>
              <a:rPr lang="it-IT" dirty="0"/>
              <a:t>Per la ragione sociale l'informazione sarà recuperata selezionando un record da una apposita anagrafica.</a:t>
            </a:r>
          </a:p>
          <a:p>
            <a:r>
              <a:rPr lang="it-IT" dirty="0"/>
              <a:t>Inoltre è stato necessario tenere traccia per ciascun contatto degli eventi a cui ha partecipato.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21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contatti si considerano ad esempio </a:t>
            </a:r>
          </a:p>
          <a:p>
            <a:pPr marL="171450" indent="-171450">
              <a:buFontTx/>
              <a:buChar char="-"/>
            </a:pPr>
            <a:r>
              <a:rPr lang="it-IT" dirty="0"/>
              <a:t>I partecipanti ad eventi</a:t>
            </a:r>
          </a:p>
          <a:p>
            <a:pPr marL="171450" indent="-171450">
              <a:buFontTx/>
              <a:buChar char="-"/>
            </a:pPr>
            <a:r>
              <a:rPr lang="it-IT" dirty="0"/>
              <a:t>Le visite in azienda</a:t>
            </a:r>
          </a:p>
          <a:p>
            <a:pPr marL="171450" indent="-171450">
              <a:buFontTx/>
              <a:buChar char="-"/>
            </a:pPr>
            <a:r>
              <a:rPr lang="it-IT" dirty="0"/>
              <a:t>Le visite ai laboratori</a:t>
            </a:r>
          </a:p>
          <a:p>
            <a:pPr marL="171450" indent="-171450">
              <a:buFontTx/>
              <a:buChar char="-"/>
            </a:pPr>
            <a:r>
              <a:rPr lang="it-IT" dirty="0"/>
              <a:t>I mailing</a:t>
            </a:r>
          </a:p>
          <a:p>
            <a:pPr marL="171450" indent="-171450">
              <a:buFontTx/>
              <a:buChar char="-"/>
            </a:pPr>
            <a:r>
              <a:rPr lang="it-IT" dirty="0"/>
              <a:t>I contatti telefonici</a:t>
            </a:r>
          </a:p>
          <a:p>
            <a:pPr marL="171450" indent="-171450">
              <a:buFontTx/>
              <a:buChar char="-"/>
            </a:pPr>
            <a:r>
              <a:rPr lang="it-IT" dirty="0"/>
              <a:t>E gli incontri di vario tipo.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33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informazioni che caratterizzano il contatto sono quelle tipiche di una rubrica; </a:t>
            </a:r>
          </a:p>
          <a:p>
            <a:pPr marL="171450" indent="-171450">
              <a:buFontTx/>
              <a:buChar char="-"/>
            </a:pPr>
            <a:r>
              <a:rPr lang="it-IT" dirty="0"/>
              <a:t>nome, </a:t>
            </a:r>
          </a:p>
          <a:p>
            <a:pPr marL="171450" indent="-171450">
              <a:buFontTx/>
              <a:buChar char="-"/>
            </a:pPr>
            <a:r>
              <a:rPr lang="it-IT" dirty="0"/>
              <a:t>cognome, </a:t>
            </a:r>
          </a:p>
          <a:p>
            <a:pPr marL="171450" indent="-171450">
              <a:buFontTx/>
              <a:buChar char="-"/>
            </a:pPr>
            <a:r>
              <a:rPr lang="it-IT" dirty="0"/>
              <a:t>e-mail, </a:t>
            </a:r>
          </a:p>
          <a:p>
            <a:pPr marL="171450" indent="-171450">
              <a:buFontTx/>
              <a:buChar char="-"/>
            </a:pPr>
            <a:r>
              <a:rPr lang="it-IT" dirty="0"/>
              <a:t>recapiti telefonici, </a:t>
            </a:r>
          </a:p>
          <a:p>
            <a:pPr marL="171450" indent="-171450">
              <a:buFontTx/>
              <a:buChar char="-"/>
            </a:pPr>
            <a:r>
              <a:rPr lang="it-IT" dirty="0"/>
              <a:t>Indirizzo ufficio, </a:t>
            </a:r>
          </a:p>
          <a:p>
            <a:pPr marL="171450" indent="-171450">
              <a:buFontTx/>
              <a:buChar char="-"/>
            </a:pPr>
            <a:r>
              <a:rPr lang="it-IT" dirty="0"/>
              <a:t>sito WEB, </a:t>
            </a:r>
          </a:p>
          <a:p>
            <a:pPr marL="171450" indent="-171450">
              <a:buFontTx/>
              <a:buChar char="-"/>
            </a:pPr>
            <a:r>
              <a:rPr lang="it-IT" dirty="0"/>
              <a:t>ruolo/posizione, </a:t>
            </a:r>
          </a:p>
          <a:p>
            <a:pPr marL="171450" indent="-171450">
              <a:buFontTx/>
              <a:buChar char="-"/>
            </a:pPr>
            <a:r>
              <a:rPr lang="it-IT" dirty="0"/>
              <a:t>ragione sociale.</a:t>
            </a:r>
          </a:p>
          <a:p>
            <a:pPr marL="171450" indent="-171450">
              <a:buFontTx/>
              <a:buChar char="-"/>
            </a:pPr>
            <a:endParaRPr lang="it-IT" dirty="0"/>
          </a:p>
          <a:p>
            <a:r>
              <a:rPr lang="it-IT" dirty="0"/>
              <a:t>Per la ragione sociale l'informazione sarà recuperata selezionando un record da una apposita anagrafica.</a:t>
            </a:r>
          </a:p>
          <a:p>
            <a:r>
              <a:rPr lang="it-IT" dirty="0"/>
              <a:t>Inoltre è stato necessario tenere traccia per ciascun contatto degli eventi a cui ha partecipato.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57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Parte seconda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47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piattaforma di riferimento utilizzata è Google. Oggi Google è sinonimo di ricerche sul WEB, ma non è solo questo, tra i servizi che offre, mette a disposizione un pacchetto di applicazioni di nome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GSuite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Sono strumenti di produttività per il cloud computing, offerti in abbonamento per le aziende, ma che sono disponibili gratuitamente agli utenti privati.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il termine Google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 si riferisce a questa particolare categoria di applicazioni di cui fanno parte Google Forms, Drive e Spreadsheet.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</a:t>
            </a:r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Contacts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lo strumento di gestione dei contatti disponibile all’interno del servizio di posta elettronica gratuito Gmail, come servizio autonomo e come parte della suite di web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Forms: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E' uno strumento che consente di raccogliere informazioni dagli utenti tramite sondaggi personalizzati o quiz.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informazioni vengono connesse a un foglio di calcolo popolato con le risposte alle indagini e ai quiz.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Spreadsheet: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dotato di tutte le funzionalità base di un foglio elettronico, utilizza la classica griglia numerata sulle righe, e usa le lettere per le colonne per l'organizzazione dei dati al suo interno.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Ciò che lo contraddistingue dagli altri fogli di lavoro è il fatto di poterlo aprire in un generico browser senza ausilio di alcuno specifico programma da installare né di licenze particolari, i dati vengono elaborati e processati direttamente sui server Google e quindi non in locale sul computer dell'utilizzatore.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Inoltre è presente la condivisione tra utenti diversi permettendo di lavorarci in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realtime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simultaneamente.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necessita di salvataggio, in quanto ciò avviene in automatico ogniqualvolta venga modificato una cella del foglio.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-Google Drive: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un servizio di archiviazione e sincronizzazione di file.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Consente agli utenti appunto di archiviare i file nel cloud, sincronizzarli tra vari dispositivi e condividerli.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file creati e modificati tramite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GSuite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vengono salvati in maniera predefinita in Drive.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30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implementare le funzionalità tra i diversi applicativi è stato utilizzato GAS, acronimo di Google </a:t>
            </a:r>
            <a:r>
              <a:rPr lang="it-IT" dirty="0" err="1"/>
              <a:t>Apps</a:t>
            </a:r>
            <a:r>
              <a:rPr lang="it-IT" dirty="0"/>
              <a:t> Script.</a:t>
            </a:r>
          </a:p>
          <a:p>
            <a:r>
              <a:rPr lang="it-IT" dirty="0"/>
              <a:t>E’ un ambiente di esecuzione su server di codice in linguaggio di </a:t>
            </a:r>
            <a:r>
              <a:rPr lang="it-IT" dirty="0" err="1"/>
              <a:t>scripting</a:t>
            </a:r>
            <a:r>
              <a:rPr lang="it-IT" dirty="0"/>
              <a:t>-cloud JavaScript.</a:t>
            </a:r>
          </a:p>
          <a:p>
            <a:r>
              <a:rPr lang="it-IT" dirty="0"/>
              <a:t>Uno script è una lista di comandi che vengono eseguiti da un dato programma oppure da un motore di </a:t>
            </a:r>
            <a:r>
              <a:rPr lang="it-IT" dirty="0" err="1"/>
              <a:t>scripting</a:t>
            </a:r>
            <a:r>
              <a:rPr lang="it-IT" dirty="0"/>
              <a:t>, possono essere usati per automatizzare determinati processi sulla macchina o anche per generare pagine web.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C06C6-7915-4E2A-A8F3-E87F0398E48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95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FFBA-6E45-4B9B-B170-7507ADD76924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2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7AAE-5486-4B1B-9F16-2F68029B6DBB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4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0E0F-51AF-4130-98B8-BC424C214DAA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37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18C3-5F01-4112-9D86-11661D5DA6D6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11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A4D7-3865-4742-9B8C-5B6AE8020246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13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9A8A-37EA-418E-A6A7-60CBC2DF391D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3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C78F-2EA6-426A-B0E2-FC532BF362FB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08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3E73-5DB5-4D02-9645-FF716CC01419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10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9997-2574-44D1-BEEC-B916586914EE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61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DBF4-814D-4BAF-AC2F-D09FC2C4E398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27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4A68-715C-4FAA-BFCF-171708ECB1FC}" type="datetime1">
              <a:rPr lang="it-IT" smtClean="0"/>
              <a:t>14/12/2017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10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022C-74E0-4AC4-AF21-DA02A1176BA4}" type="datetime1">
              <a:rPr lang="it-IT" smtClean="0"/>
              <a:t>14/12/2017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3389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B58E-8FCC-472A-9F80-7BE1D8F85C6A}" type="datetime1">
              <a:rPr lang="it-IT" smtClean="0"/>
              <a:t>14/12/2017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56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5232-7D18-49C0-B5B1-FB33BCDADD35}" type="datetime1">
              <a:rPr lang="it-IT" smtClean="0"/>
              <a:t>14/12/2017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49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7F4D-1092-4E14-9C3D-BEB006618E57}" type="datetime1">
              <a:rPr lang="it-IT" smtClean="0"/>
              <a:t>14/12/2017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8952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45B6-DB20-49A7-BBAB-D3FC6CDEA054}" type="datetime1">
              <a:rPr lang="it-IT" smtClean="0"/>
              <a:t>14/12/2017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74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1F18-0D79-4AAC-838D-96AB4A9487C6}" type="datetime1">
              <a:rPr lang="it-IT" smtClean="0"/>
              <a:t>14/12/2017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23E949-549C-472A-A83B-EAEDFC85F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84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  <p:sldLayoutId id="2147484518" r:id="rId14"/>
    <p:sldLayoutId id="2147484519" r:id="rId15"/>
    <p:sldLayoutId id="214748452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694A3-E28B-470B-805B-393D99DCF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381930"/>
            <a:ext cx="7766936" cy="110684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Progettazione e Sviluppo di Custom Form Mediante Google </a:t>
            </a:r>
            <a:r>
              <a:rPr lang="it-IT" sz="3200" dirty="0" err="1"/>
              <a:t>Apps</a:t>
            </a:r>
            <a:r>
              <a:rPr lang="it-IT" sz="3200" dirty="0"/>
              <a:t> Script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BE35B6-4E1C-4D3E-8A8B-39FC4F7CE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73928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Dipartimento di Scienze Fisiche, Informatiche e Matematiche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Corso di Laurea in Informatica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ABE9E22-DB7E-4D83-871E-50AF119EEE86}"/>
              </a:ext>
            </a:extLst>
          </p:cNvPr>
          <p:cNvSpPr txBox="1">
            <a:spLocks/>
          </p:cNvSpPr>
          <p:nvPr/>
        </p:nvSpPr>
        <p:spPr>
          <a:xfrm>
            <a:off x="1676245" y="868972"/>
            <a:ext cx="7766936" cy="9508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400" dirty="0">
                <a:solidFill>
                  <a:schemeClr val="bg1"/>
                </a:solidFill>
              </a:rPr>
              <a:t>UNIVERSITÀ DEGLI STUDI DI MODENA E REGGIO EMILIA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7C01DD-6FCD-4545-9660-1F56DE610B6F}"/>
              </a:ext>
            </a:extLst>
          </p:cNvPr>
          <p:cNvSpPr txBox="1"/>
          <p:nvPr/>
        </p:nvSpPr>
        <p:spPr>
          <a:xfrm>
            <a:off x="1676245" y="5352175"/>
            <a:ext cx="2837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Relatori:</a:t>
            </a:r>
          </a:p>
          <a:p>
            <a:r>
              <a:rPr lang="it-IT" dirty="0">
                <a:solidFill>
                  <a:schemeClr val="bg1"/>
                </a:solidFill>
              </a:rPr>
              <a:t>Ing. Riccardo </a:t>
            </a:r>
            <a:r>
              <a:rPr lang="it-IT" dirty="0" err="1">
                <a:solidFill>
                  <a:schemeClr val="bg1"/>
                </a:solidFill>
              </a:rPr>
              <a:t>Martoglia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Ing. Giacomo Cabri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8AF2E1-7C50-444A-9FB7-7F2F9422BD81}"/>
              </a:ext>
            </a:extLst>
          </p:cNvPr>
          <p:cNvSpPr txBox="1"/>
          <p:nvPr/>
        </p:nvSpPr>
        <p:spPr>
          <a:xfrm>
            <a:off x="7092866" y="5490674"/>
            <a:ext cx="218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Candidato: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Maxwell Oppong</a:t>
            </a:r>
          </a:p>
        </p:txBody>
      </p:sp>
    </p:spTree>
    <p:extLst>
      <p:ext uri="{BB962C8B-B14F-4D97-AF65-F5344CB8AC3E}">
        <p14:creationId xmlns:p14="http://schemas.microsoft.com/office/powerpoint/2010/main" val="139425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reenshot, monitor, computer, interni&#10;&#10;Descrizione generata con affidabilità molto elevata">
            <a:extLst>
              <a:ext uri="{FF2B5EF4-FFF2-40B4-BE49-F238E27FC236}">
                <a16:creationId xmlns:a16="http://schemas.microsoft.com/office/drawing/2014/main" id="{02E218D0-307A-4EF4-95C6-5BAE421B3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" y="1765053"/>
            <a:ext cx="5062993" cy="3316259"/>
          </a:xfrm>
          <a:prstGeom prst="rect">
            <a:avLst/>
          </a:prstGeom>
          <a:effectLst>
            <a:reflection stA="45000" endPos="64000" dist="50800" dir="5400000" sy="-100000" algn="bl" rotWithShape="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ACCFB48-9517-499A-BD8C-8305064D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4" y="161995"/>
            <a:ext cx="318355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Gli</a:t>
            </a:r>
            <a:r>
              <a:rPr lang="en-US" dirty="0"/>
              <a:t> Script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A36348EA-4391-42C6-93C1-7CB1E9623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191016"/>
              </p:ext>
            </p:extLst>
          </p:nvPr>
        </p:nvGraphicFramePr>
        <p:xfrm>
          <a:off x="5962330" y="1340837"/>
          <a:ext cx="3669350" cy="417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CC0412-1C23-40C7-9271-7E0FA58A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58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DE8DE2B-61C1-46D5-BEB8-521321C182C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Immagine 8" descr="Immagine che contiene testo, oggetto, kit da pronto soccorso&#10;&#10;Descrizione generata con affidabilità elevata">
            <a:extLst>
              <a:ext uri="{FF2B5EF4-FFF2-40B4-BE49-F238E27FC236}">
                <a16:creationId xmlns:a16="http://schemas.microsoft.com/office/drawing/2014/main" id="{538B0325-5685-4222-9EDD-4E14B391A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681163" y="205580"/>
            <a:ext cx="7926493" cy="4458653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reflection stA="45000" endPos="43000" dist="50800" dir="5400000" sy="-100000" algn="bl" rotWithShape="0"/>
            <a:softEdge rad="635000"/>
          </a:effec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316CF02-2FD0-4B5C-B79C-1B098860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737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36348EA-4391-42C6-93C1-7CB1E9623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018388"/>
              </p:ext>
            </p:extLst>
          </p:nvPr>
        </p:nvGraphicFramePr>
        <p:xfrm>
          <a:off x="253082" y="-167640"/>
          <a:ext cx="10689238" cy="798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733755-52B9-4CEA-AA2E-80B5C49D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30257" y="0"/>
            <a:ext cx="683339" cy="365125"/>
          </a:xfrm>
          <a:noFill/>
        </p:spPr>
        <p:txBody>
          <a:bodyPr/>
          <a:lstStyle/>
          <a:p>
            <a:fld id="{BB23E949-549C-472A-A83B-EAEDFC85F856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8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>
                                            <p:graphicEl>
                                              <a:dgm id="{0F2E4B1B-F328-476D-B210-E3E7969CA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>
                                            <p:graphicEl>
                                              <a:dgm id="{0F2E4B1B-F328-476D-B210-E3E7969CAE1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>
                                            <p:graphicEl>
                                              <a:dgm id="{69305424-DCE5-467F-A570-4200DAAF5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>
                                            <p:graphicEl>
                                              <a:dgm id="{69305424-DCE5-467F-A570-4200DAAF530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BDE22F-42E6-4A8B-AFF7-2D36EF43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222976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Form </a:t>
            </a:r>
            <a:r>
              <a:rPr 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preliminare</a:t>
            </a:r>
            <a:endParaRPr lang="en-US" sz="4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" name="Immagine 70" descr="Immagine che contiene testo, screenshot&#10;&#10;Descrizione generata con affidabilità elevata">
            <a:extLst>
              <a:ext uri="{FF2B5EF4-FFF2-40B4-BE49-F238E27FC236}">
                <a16:creationId xmlns:a16="http://schemas.microsoft.com/office/drawing/2014/main" id="{57F1FF86-A137-4D3C-9007-746B8A9D8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9" y="1741228"/>
            <a:ext cx="2489256" cy="3966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" name="Immagine 74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08238F20-24AB-4608-AA9F-443EB5DE4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31" y="1741228"/>
            <a:ext cx="2495160" cy="396683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8" name="Immagine 87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1951DCD0-5C23-4AF1-B22A-2BD439646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57" y="1741227"/>
            <a:ext cx="2495161" cy="3966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530ED7-1339-4B47-A39A-BAF3C91E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40413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666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677C47F-2894-4C95-8B14-6DFD02EC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8141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Google Developers Tools</a:t>
            </a:r>
          </a:p>
        </p:txBody>
      </p:sp>
      <p:pic>
        <p:nvPicPr>
          <p:cNvPr id="3" name="Immagine 2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89D89D65-F9F3-4141-982E-BCE9B4A26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1518710"/>
            <a:ext cx="9169681" cy="3505200"/>
          </a:xfrm>
          <a:prstGeom prst="rect">
            <a:avLst/>
          </a:prstGeom>
          <a:effectLst>
            <a:reflection stA="45000" endPos="42000" dist="50800" dir="5400000" sy="-100000" algn="bl" rotWithShape="0"/>
            <a:softEdge rad="2794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06D35B7-44D7-4D9E-94D4-2857BE580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20" y="2278035"/>
            <a:ext cx="1837676" cy="13047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reflection stA="45000" endPos="65000" dir="5400000" sy="-100000" algn="bl" rotWithShape="0"/>
            <a:softEdge rad="0"/>
          </a:effectLst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810590-CB3A-4FEA-B1D8-F5898EBB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9959" y="28532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31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5000"/>
                <a:lumOff val="55000"/>
              </a:schemeClr>
            </a:gs>
            <a:gs pos="98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6D15F-F3ED-4F2D-806B-B49E86C9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39" y="5378152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Google Developers Tools</a:t>
            </a:r>
          </a:p>
        </p:txBody>
      </p:sp>
      <p:pic>
        <p:nvPicPr>
          <p:cNvPr id="4" name="Immagine 3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A5F1117D-67F7-468A-B092-2E6787401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9" y="172602"/>
            <a:ext cx="9040487" cy="3477110"/>
          </a:xfrm>
          <a:prstGeom prst="rect">
            <a:avLst/>
          </a:prstGeom>
          <a:effectLst>
            <a:reflection stA="45000" endPos="47000" dist="50800" dir="5400000" sy="-100000" algn="bl" rotWithShape="0"/>
            <a:softEdge rad="2921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A41749-3C3B-4C6D-AB68-87A3B82FD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43" y="696790"/>
            <a:ext cx="1941017" cy="1378122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8BE843-613F-4A6F-8AF7-D10D31F1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-9961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575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EAEB093-E60D-4A0A-B36F-148731A9E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10" y="1532838"/>
            <a:ext cx="7680960" cy="3792324"/>
          </a:xfrm>
          <a:prstGeom prst="rect">
            <a:avLst/>
          </a:prstGeom>
          <a:effectLst>
            <a:glow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stA="62000" endPos="90000" dir="5400000" sy="-100000" algn="bl" rotWithShape="0"/>
            <a:softEdge rad="5842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6C06467-869B-4440-9C52-BCD6DD9A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38" y="199473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Campo «</a:t>
            </a:r>
            <a:r>
              <a:rPr 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occasione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contatto</a:t>
            </a: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69C10D-57C9-424B-BA03-870A2996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1691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40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Isosceles Triangle 11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C315BD-7187-4C6A-9528-AB915B802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13" y="2121187"/>
            <a:ext cx="4486378" cy="2615626"/>
          </a:xfrm>
          <a:prstGeom prst="rect">
            <a:avLst/>
          </a:prstGeom>
          <a:noFill/>
          <a:effectLst>
            <a:reflection stA="45000" endPos="42000" dir="5400000" sy="-100000" algn="bl" rotWithShape="0"/>
            <a:softEdge rad="127000"/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A5FA874-E999-4DDB-8EF7-78B68B7EA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6" y="2121187"/>
            <a:ext cx="4483204" cy="2615626"/>
          </a:xfrm>
          <a:prstGeom prst="rect">
            <a:avLst/>
          </a:prstGeom>
          <a:effectLst>
            <a:reflection stA="45000" endPos="42000" dir="5400000" sy="-100000" algn="bl" rotWithShape="0"/>
            <a:softEdge rad="127000"/>
          </a:effectLst>
        </p:spPr>
      </p:pic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58736159-CE60-4940-B5DA-53270669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342" y="48006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208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5">
            <a:extLst>
              <a:ext uri="{FF2B5EF4-FFF2-40B4-BE49-F238E27FC236}">
                <a16:creationId xmlns:a16="http://schemas.microsoft.com/office/drawing/2014/main" id="{1DB3E358-5D5E-4D97-B8E5-FBA85DCF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3" y="1493988"/>
            <a:ext cx="4204989" cy="2147228"/>
          </a:xfrm>
          <a:prstGeom prst="rect">
            <a:avLst/>
          </a:prstGeom>
          <a:noFill/>
          <a:effectLst>
            <a:reflection stA="45000" endPos="63000" dist="50800" dir="5400000" sy="-100000" algn="bl" rotWithShape="0"/>
            <a:softEdge rad="127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E0F8E4C-DF7D-4432-A751-204381BA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it-IT" dirty="0"/>
              <a:t>Campo Ragione Sociale</a:t>
            </a: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E12B4A94-3667-43C2-803F-E9AAA9ABF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572986"/>
              </p:ext>
            </p:extLst>
          </p:nvPr>
        </p:nvGraphicFramePr>
        <p:xfrm>
          <a:off x="5962330" y="1340837"/>
          <a:ext cx="3669350" cy="417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38A124-B215-4988-B4EA-A738A54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73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42BFA2A-77A0-4F60-A32A-685681C848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5902CBE-54F3-4C45-A1E3-61CD3DB8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91" y="2860625"/>
            <a:ext cx="3052718" cy="112828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Customizzare il layout</a:t>
            </a:r>
          </a:p>
        </p:txBody>
      </p:sp>
      <p:pic>
        <p:nvPicPr>
          <p:cNvPr id="28" name="Segnaposto contenuto 7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CCAA7431-2622-441A-A1A1-94201FCBF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59" y="332504"/>
            <a:ext cx="5557236" cy="5206320"/>
          </a:xfrm>
          <a:effectLst>
            <a:reflection stA="45000" endPos="36000" dist="50800" dir="5400000" sy="-100000" algn="bl" rotWithShape="0"/>
            <a:softEdge rad="203200"/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986B6C-01F3-410F-B114-44C1B6B1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-8467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965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36348EA-4391-42C6-93C1-7CB1E9623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24236"/>
              </p:ext>
            </p:extLst>
          </p:nvPr>
        </p:nvGraphicFramePr>
        <p:xfrm>
          <a:off x="253082" y="-167640"/>
          <a:ext cx="10689238" cy="798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733755-52B9-4CEA-AA2E-80B5C49D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  <a:noFill/>
        </p:spPr>
        <p:txBody>
          <a:bodyPr/>
          <a:lstStyle/>
          <a:p>
            <a:fld id="{BB23E949-549C-472A-A83B-EAEDFC85F85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82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>
                                            <p:graphicEl>
                                              <a:dgm id="{57A9FC44-B33A-4E94-B6C4-2F2E4B7F5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>
                                            <p:graphicEl>
                                              <a:dgm id="{57A9FC44-B33A-4E94-B6C4-2F2E4B7F552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>
                                            <p:graphicEl>
                                              <a:dgm id="{56BE97E5-61E5-4C7D-8BC5-C595ADED3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>
                                            <p:graphicEl>
                                              <a:dgm id="{56BE97E5-61E5-4C7D-8BC5-C595ADED35F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75594121-55D4-4DAE-8D67-936A56C85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8843"/>
            <a:ext cx="3759201" cy="4074599"/>
          </a:xfrm>
          <a:prstGeom prst="rect">
            <a:avLst/>
          </a:prstGeom>
          <a:effectLst>
            <a:reflection stA="45000" endPos="40000" dist="50800" dir="5400000" sy="-100000" algn="bl" rotWithShape="0"/>
            <a:softEdge rad="1270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7B63DF-D66F-419A-8064-DEB3BEE1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it-IT" dirty="0"/>
              <a:t>Servizio di pubblicazione GAS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6E37D85-AF0E-45E2-B2B4-7BEF3BEEA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60515"/>
              </p:ext>
            </p:extLst>
          </p:nvPr>
        </p:nvGraphicFramePr>
        <p:xfrm>
          <a:off x="5506259" y="1377117"/>
          <a:ext cx="3669350" cy="417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C88E2-3A23-46FD-BCD9-9A07CBDC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5565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3398D-23D8-4983-8339-DC104A69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D5C8DFD-A49B-429A-B2D7-EB2C31F0D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270000"/>
            <a:ext cx="4768434" cy="4440989"/>
          </a:xfrm>
          <a:effectLst>
            <a:reflection stA="45000" endPos="27000" dist="50800" dir="5400000" sy="-100000" algn="bl" rotWithShape="0"/>
            <a:softEdge rad="152400"/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FA84B7-8AC3-4F83-B798-3EE3780D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904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615EE-4072-4F7E-94D8-3C692799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50" y="2698261"/>
            <a:ext cx="9777046" cy="2309837"/>
          </a:xfrm>
        </p:spPr>
        <p:txBody>
          <a:bodyPr>
            <a:normAutofit/>
          </a:bodyPr>
          <a:lstStyle/>
          <a:p>
            <a:pPr algn="ctr"/>
            <a:r>
              <a:rPr lang="it-IT" sz="6600" b="1" i="1" dirty="0"/>
              <a:t>Grazie dell’attenzione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FE19A8-D156-4452-AA55-A4982262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10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3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6" name="Straight Connector 24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127846-2318-4EF9-840B-513B26758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4367" y="1770856"/>
            <a:ext cx="4650004" cy="3324752"/>
          </a:xfrm>
          <a:prstGeom prst="rect">
            <a:avLst/>
          </a:prstGeom>
        </p:spPr>
      </p:pic>
      <p:pic>
        <p:nvPicPr>
          <p:cNvPr id="3" name="Immagine 2" descr="Immagine che contiene erba, cielo, edificio, esterni&#10;&#10;Descrizione generata con affidabilità molto elevata">
            <a:extLst>
              <a:ext uri="{FF2B5EF4-FFF2-40B4-BE49-F238E27FC236}">
                <a16:creationId xmlns:a16="http://schemas.microsoft.com/office/drawing/2014/main" id="{DBF2D2C3-95CF-4CC5-B93B-FE9E987E6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1956857"/>
            <a:ext cx="4650004" cy="2952752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29E39E-2001-4724-BD24-BD84F784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203" y="48006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809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42BFA2A-77A0-4F60-A32A-685681C848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C98CB7-86E5-44C4-8CF5-89F30D40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Obiettivo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B6566D-1515-4976-B1D6-41946D851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4800" dirty="0">
                <a:solidFill>
                  <a:srgbClr val="FFFFFF"/>
                </a:solidFill>
              </a:rPr>
              <a:t>Implementare una piattaforma per la condivisione dei contatti raccolti durante le attività di </a:t>
            </a:r>
            <a:r>
              <a:rPr lang="it-IT" sz="4800" dirty="0" err="1">
                <a:solidFill>
                  <a:srgbClr val="FFFFFF"/>
                </a:solidFill>
              </a:rPr>
              <a:t>Democenter</a:t>
            </a:r>
            <a:endParaRPr lang="it-IT" sz="4800" dirty="0">
              <a:solidFill>
                <a:srgbClr val="FFFFFF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949986-4206-4EEE-A5DF-6141FA49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85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55AE6B0-AC9E-4167-806F-E9DB135FC4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523416A-383B-4FDC-B4C9-D8EDDFE9C0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7BD1F4E-A66D-4C06-86DA-8D56CA7A3B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9A5CF5-CCF2-442C-A73D-D3F313D1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Contatto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7" name="Segnaposto contenuto 2"/>
          <p:cNvGraphicFramePr/>
          <p:nvPr>
            <p:extLst>
              <p:ext uri="{D42A27DB-BD31-4B8C-83A1-F6EECF244321}">
                <p14:modId xmlns:p14="http://schemas.microsoft.com/office/powerpoint/2010/main" val="301606870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50A157-A7D6-4E50-B80F-7BE6C124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6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42BFA2A-77A0-4F60-A32A-685681C848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9C69B88D-6452-400E-9506-21185CE87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802291"/>
              </p:ext>
            </p:extLst>
          </p:nvPr>
        </p:nvGraphicFramePr>
        <p:xfrm>
          <a:off x="5423400" y="518160"/>
          <a:ext cx="6664536" cy="505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olo 1">
            <a:extLst>
              <a:ext uri="{FF2B5EF4-FFF2-40B4-BE49-F238E27FC236}">
                <a16:creationId xmlns:a16="http://schemas.microsoft.com/office/drawing/2014/main" id="{2E6D0ED0-1482-4A39-AFD7-2E2F189A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15" y="2730546"/>
            <a:ext cx="3639903" cy="109945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1"/>
                </a:solidFill>
              </a:rPr>
              <a:t>Informazioni Contatto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63F001-1D39-4EA6-A9F8-B3DF7B5A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90424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253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36348EA-4391-42C6-93C1-7CB1E9623E7C}"/>
              </a:ext>
            </a:extLst>
          </p:cNvPr>
          <p:cNvGraphicFramePr/>
          <p:nvPr>
            <p:extLst/>
          </p:nvPr>
        </p:nvGraphicFramePr>
        <p:xfrm>
          <a:off x="253082" y="-167640"/>
          <a:ext cx="10689238" cy="798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733755-52B9-4CEA-AA2E-80B5C49D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30257" y="0"/>
            <a:ext cx="683339" cy="365125"/>
          </a:xfrm>
          <a:noFill/>
        </p:spPr>
        <p:txBody>
          <a:bodyPr/>
          <a:lstStyle/>
          <a:p>
            <a:fld id="{BB23E949-549C-472A-A83B-EAEDFC85F856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00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>
                                            <p:graphicEl>
                                              <a:dgm id="{6811449F-A350-40FA-9DCC-8F8E8D347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>
                                            <p:graphicEl>
                                              <a:dgm id="{6811449F-A350-40FA-9DCC-8F8E8D34763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>
                                            <p:graphicEl>
                                              <a:dgm id="{44BAE563-94BD-43C8-AFD3-514DCA779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>
                                            <p:graphicEl>
                                              <a:dgm id="{44BAE563-94BD-43C8-AFD3-514DCA77975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42BFA2A-77A0-4F60-A32A-685681C848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5902CBE-54F3-4C45-A1E3-61CD3DB8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91" y="2860625"/>
            <a:ext cx="3052718" cy="112828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Piattaforma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C36FD68-DACD-4499-8341-063E5D50B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00" y="1082914"/>
            <a:ext cx="722411" cy="722411"/>
          </a:xfrm>
          <a:prstGeom prst="rect">
            <a:avLst/>
          </a:prstGeom>
          <a:effectLst>
            <a:reflection stA="45000" endPos="50000" dist="50800" dir="5400000" sy="-100000" algn="bl" rotWithShape="0"/>
          </a:effectLst>
        </p:spPr>
      </p:pic>
      <p:pic>
        <p:nvPicPr>
          <p:cNvPr id="20" name="Immagine 19" descr="Immagine che contiene stazionario&#10;&#10;Descrizione generata con affidabilità elevata">
            <a:extLst>
              <a:ext uri="{FF2B5EF4-FFF2-40B4-BE49-F238E27FC236}">
                <a16:creationId xmlns:a16="http://schemas.microsoft.com/office/drawing/2014/main" id="{BA3EB3C2-6BE0-4113-825C-ED9EC17FC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55" y="1578484"/>
            <a:ext cx="636802" cy="636802"/>
          </a:xfrm>
          <a:prstGeom prst="rect">
            <a:avLst/>
          </a:prstGeom>
          <a:effectLst>
            <a:reflection stA="45000" endPos="50000" dist="50800" dir="5400000" sy="-100000" algn="bl" rotWithShape="0"/>
          </a:effectLst>
        </p:spPr>
      </p:pic>
      <p:pic>
        <p:nvPicPr>
          <p:cNvPr id="21" name="Immagine 20" descr="Immagine che contiene grafica vettoriale&#10;&#10;Descrizione generata con affidabilità elevata">
            <a:extLst>
              <a:ext uri="{FF2B5EF4-FFF2-40B4-BE49-F238E27FC236}">
                <a16:creationId xmlns:a16="http://schemas.microsoft.com/office/drawing/2014/main" id="{0BBEAD61-118D-4E69-BB02-3411484EF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94" y="2997583"/>
            <a:ext cx="722411" cy="722411"/>
          </a:xfrm>
          <a:prstGeom prst="rect">
            <a:avLst/>
          </a:prstGeom>
          <a:effectLst>
            <a:reflection stA="45000" endPos="50000" dist="50800" dir="5400000" sy="-100000" algn="bl" rotWithShape="0"/>
          </a:effectLst>
        </p:spPr>
      </p:pic>
      <p:pic>
        <p:nvPicPr>
          <p:cNvPr id="22" name="Immagine 21" descr="Immagine che contiene segnale&#10;&#10;Descrizione generata con affidabilità molto elevata">
            <a:extLst>
              <a:ext uri="{FF2B5EF4-FFF2-40B4-BE49-F238E27FC236}">
                <a16:creationId xmlns:a16="http://schemas.microsoft.com/office/drawing/2014/main" id="{3CC740D1-0FC5-4137-B367-6805E370C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51" y="2997582"/>
            <a:ext cx="722412" cy="722412"/>
          </a:xfrm>
          <a:prstGeom prst="rect">
            <a:avLst/>
          </a:prstGeom>
          <a:effectLst>
            <a:reflection stA="45000" endPos="50000" dist="50800" dir="5400000" sy="-100000" algn="bl" rotWithShape="0"/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0064DD6B-0D8E-4140-BCBA-6D3C93F14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548" y="1444120"/>
            <a:ext cx="793174" cy="793174"/>
          </a:xfrm>
          <a:prstGeom prst="rect">
            <a:avLst/>
          </a:prstGeom>
          <a:effectLst>
            <a:reflection stA="45000" endPos="50000" dist="50800" dir="5400000" sy="-100000" algn="bl" rotWithShape="0"/>
          </a:effec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4BC3CE1-E034-42A3-B921-37346039A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98" y="5032321"/>
            <a:ext cx="764019" cy="764019"/>
          </a:xfrm>
          <a:prstGeom prst="rect">
            <a:avLst/>
          </a:prstGeom>
          <a:effectLst>
            <a:reflection stA="45000" endPos="50000" dist="50800" dir="5400000" sy="-100000" algn="bl" rotWithShape="0"/>
          </a:effectLst>
        </p:spPr>
      </p:pic>
      <p:pic>
        <p:nvPicPr>
          <p:cNvPr id="25" name="Immagine 24" descr="Immagine che contiene grafica vettoriale&#10;&#10;Descrizione generata con affidabilità elevata">
            <a:extLst>
              <a:ext uri="{FF2B5EF4-FFF2-40B4-BE49-F238E27FC236}">
                <a16:creationId xmlns:a16="http://schemas.microsoft.com/office/drawing/2014/main" id="{4DDA47CD-7FF0-4887-8F03-867892518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95" y="4650311"/>
            <a:ext cx="764019" cy="764019"/>
          </a:xfrm>
          <a:prstGeom prst="rect">
            <a:avLst/>
          </a:prstGeom>
          <a:effectLst>
            <a:reflection stA="45000" endPos="50000" dist="50800" dir="5400000" sy="-100000" algn="bl" rotWithShape="0"/>
          </a:effec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CE9FA1C-1915-4310-8834-89362C025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93" y="4467156"/>
            <a:ext cx="764019" cy="764019"/>
          </a:xfrm>
          <a:prstGeom prst="rect">
            <a:avLst/>
          </a:prstGeom>
          <a:effectLst>
            <a:reflection stA="45000" endPos="50000" dist="50800" dir="5400000" sy="-100000" algn="bl" rotWithShape="0"/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E9D27D8-1A98-4A55-B8EE-37E1004625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68" y="2455210"/>
            <a:ext cx="3985074" cy="1955177"/>
          </a:xfrm>
          <a:prstGeom prst="rect">
            <a:avLst/>
          </a:prstGeom>
          <a:noFill/>
          <a:effectLst>
            <a:reflection stA="45000" endPos="0" dir="5400000" sy="-100000" algn="bl" rotWithShape="0"/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3CA099-910B-41C3-A4C1-ADFD160B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1670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91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6F3F4E31-936E-4069-B99E-1DE7A5976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48" y="1863792"/>
            <a:ext cx="8288033" cy="213416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stA="45000" dir="5400000" sy="-100000" algn="bl" rotWithShape="0"/>
            <a:softEdge rad="889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1241331-53EE-4D9E-A4C8-1B79A81B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4" y="452120"/>
            <a:ext cx="8596667" cy="566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Google Apps Script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1A3D86-1F54-4F35-A209-23E8D5DE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40796" y="0"/>
            <a:ext cx="683339" cy="365125"/>
          </a:xfrm>
        </p:spPr>
        <p:txBody>
          <a:bodyPr/>
          <a:lstStyle/>
          <a:p>
            <a:fld id="{BB23E949-549C-472A-A83B-EAEDFC85F856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99056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9885</TotalTime>
  <Words>1686</Words>
  <Application>Microsoft Office PowerPoint</Application>
  <PresentationFormat>Widescreen</PresentationFormat>
  <Paragraphs>283</Paragraphs>
  <Slides>22</Slides>
  <Notes>22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Sfaccettatura</vt:lpstr>
      <vt:lpstr>Progettazione e Sviluppo di Custom Form Mediante Google Apps Script</vt:lpstr>
      <vt:lpstr>Presentazione standard di PowerPoint</vt:lpstr>
      <vt:lpstr>Presentazione standard di PowerPoint</vt:lpstr>
      <vt:lpstr>Obiettivo</vt:lpstr>
      <vt:lpstr>Contatto</vt:lpstr>
      <vt:lpstr>Informazioni Contatto</vt:lpstr>
      <vt:lpstr>Presentazione standard di PowerPoint</vt:lpstr>
      <vt:lpstr>Piattaforma</vt:lpstr>
      <vt:lpstr>Google Apps Script</vt:lpstr>
      <vt:lpstr>Gli Script</vt:lpstr>
      <vt:lpstr>Presentazione standard di PowerPoint</vt:lpstr>
      <vt:lpstr>Presentazione standard di PowerPoint</vt:lpstr>
      <vt:lpstr>Form preliminare</vt:lpstr>
      <vt:lpstr>Google Developers Tools</vt:lpstr>
      <vt:lpstr>Google Developers Tools</vt:lpstr>
      <vt:lpstr>Campo «occasione di contatto»</vt:lpstr>
      <vt:lpstr>Presentazione standard di PowerPoint</vt:lpstr>
      <vt:lpstr>Campo Ragione Sociale</vt:lpstr>
      <vt:lpstr>Customizzare il layout</vt:lpstr>
      <vt:lpstr>Servizio di pubblicazione GAS</vt:lpstr>
      <vt:lpstr>Conclusione</vt:lpstr>
      <vt:lpstr>Grazie dell’attenzione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MAXWELL OPPONG</dc:creator>
  <cp:lastModifiedBy>MAXWELL OPPONG</cp:lastModifiedBy>
  <cp:revision>122</cp:revision>
  <dcterms:created xsi:type="dcterms:W3CDTF">2017-12-03T16:40:37Z</dcterms:created>
  <dcterms:modified xsi:type="dcterms:W3CDTF">2017-12-14T13:06:35Z</dcterms:modified>
</cp:coreProperties>
</file>